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Lst>
  <p:notesMasterIdLst>
    <p:notesMasterId r:id="rId5"/>
  </p:notesMasterIdLst>
  <p:handoutMasterIdLst>
    <p:handoutMasterId r:id="rId6"/>
  </p:handoutMasterIdLst>
  <p:sldIdLst>
    <p:sldId id="260" r:id="rId4"/>
  </p:sldIdLst>
  <p:sldSz cx="43891200" cy="32918400"/>
  <p:notesSz cx="6858000" cy="9144000"/>
  <p:defaultTextStyle>
    <a:defPPr>
      <a:defRPr lang="en-US"/>
    </a:defPPr>
    <a:lvl1pPr marL="0" algn="l" defTabSz="2820670" rtl="0" eaLnBrk="1" latinLnBrk="0" hangingPunct="1">
      <a:defRPr sz="5530" kern="1200">
        <a:solidFill>
          <a:schemeClr val="tx1"/>
        </a:solidFill>
        <a:latin typeface="+mn-lt"/>
        <a:ea typeface="+mn-ea"/>
        <a:cs typeface="+mn-cs"/>
      </a:defRPr>
    </a:lvl1pPr>
    <a:lvl2pPr marL="1410335" algn="l" defTabSz="2820670" rtl="0" eaLnBrk="1" latinLnBrk="0" hangingPunct="1">
      <a:defRPr sz="5530" kern="1200">
        <a:solidFill>
          <a:schemeClr val="tx1"/>
        </a:solidFill>
        <a:latin typeface="+mn-lt"/>
        <a:ea typeface="+mn-ea"/>
        <a:cs typeface="+mn-cs"/>
      </a:defRPr>
    </a:lvl2pPr>
    <a:lvl3pPr marL="2821305" algn="l" defTabSz="2820670" rtl="0" eaLnBrk="1" latinLnBrk="0" hangingPunct="1">
      <a:defRPr sz="5530" kern="1200">
        <a:solidFill>
          <a:schemeClr val="tx1"/>
        </a:solidFill>
        <a:latin typeface="+mn-lt"/>
        <a:ea typeface="+mn-ea"/>
        <a:cs typeface="+mn-cs"/>
      </a:defRPr>
    </a:lvl3pPr>
    <a:lvl4pPr marL="4231640" algn="l" defTabSz="2820670" rtl="0" eaLnBrk="1" latinLnBrk="0" hangingPunct="1">
      <a:defRPr sz="5530" kern="1200">
        <a:solidFill>
          <a:schemeClr val="tx1"/>
        </a:solidFill>
        <a:latin typeface="+mn-lt"/>
        <a:ea typeface="+mn-ea"/>
        <a:cs typeface="+mn-cs"/>
      </a:defRPr>
    </a:lvl4pPr>
    <a:lvl5pPr marL="5642610" algn="l" defTabSz="2820670" rtl="0" eaLnBrk="1" latinLnBrk="0" hangingPunct="1">
      <a:defRPr sz="5530" kern="1200">
        <a:solidFill>
          <a:schemeClr val="tx1"/>
        </a:solidFill>
        <a:latin typeface="+mn-lt"/>
        <a:ea typeface="+mn-ea"/>
        <a:cs typeface="+mn-cs"/>
      </a:defRPr>
    </a:lvl5pPr>
    <a:lvl6pPr marL="7052945" algn="l" defTabSz="2820670" rtl="0" eaLnBrk="1" latinLnBrk="0" hangingPunct="1">
      <a:defRPr sz="5530" kern="1200">
        <a:solidFill>
          <a:schemeClr val="tx1"/>
        </a:solidFill>
        <a:latin typeface="+mn-lt"/>
        <a:ea typeface="+mn-ea"/>
        <a:cs typeface="+mn-cs"/>
      </a:defRPr>
    </a:lvl6pPr>
    <a:lvl7pPr marL="8463280" algn="l" defTabSz="2820670" rtl="0" eaLnBrk="1" latinLnBrk="0" hangingPunct="1">
      <a:defRPr sz="5530" kern="1200">
        <a:solidFill>
          <a:schemeClr val="tx1"/>
        </a:solidFill>
        <a:latin typeface="+mn-lt"/>
        <a:ea typeface="+mn-ea"/>
        <a:cs typeface="+mn-cs"/>
      </a:defRPr>
    </a:lvl7pPr>
    <a:lvl8pPr marL="9874250" algn="l" defTabSz="2820670" rtl="0" eaLnBrk="1" latinLnBrk="0" hangingPunct="1">
      <a:defRPr sz="5530" kern="1200">
        <a:solidFill>
          <a:schemeClr val="tx1"/>
        </a:solidFill>
        <a:latin typeface="+mn-lt"/>
        <a:ea typeface="+mn-ea"/>
        <a:cs typeface="+mn-cs"/>
      </a:defRPr>
    </a:lvl8pPr>
    <a:lvl9pPr marL="11284585" algn="l" defTabSz="2820670" rtl="0" eaLnBrk="1" latinLnBrk="0" hangingPunct="1">
      <a:defRPr sz="553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D5ED"/>
    <a:srgbClr val="F6F8FC"/>
    <a:srgbClr val="545554"/>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458" autoAdjust="0"/>
    <p:restoredTop sz="94664" autoAdjust="0"/>
  </p:normalViewPr>
  <p:slideViewPr>
    <p:cSldViewPr snapToGrid="0" snapToObjects="1">
      <p:cViewPr varScale="1">
        <p:scale>
          <a:sx n="13" d="100"/>
          <a:sy n="13" d="100"/>
        </p:scale>
        <p:origin x="1708" y="164"/>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478757" d="6250000"/>
        <a:sy n="7478757" d="62500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tableStyles" Target="tableStyles.xml"/><Relationship Id="rId8" Type="http://schemas.openxmlformats.org/officeDocument/2006/relationships/viewProps" Target="viewProps.xml"/><Relationship Id="rId7" Type="http://schemas.openxmlformats.org/officeDocument/2006/relationships/presProps" Target="presProps.xml"/><Relationship Id="rId6" Type="http://schemas.openxmlformats.org/officeDocument/2006/relationships/handoutMaster" Target="handoutMasters/handoutMaster1.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 Type="http://schemas.openxmlformats.org/officeDocument/2006/relationships/theme" Target="theme/theme1.xml"/><Relationship Id="rId10" Type="http://schemas.openxmlformats.org/officeDocument/2006/relationships/commentAuthors" Target="commentAuthors.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2820670" rtl="0" eaLnBrk="1" latinLnBrk="0" hangingPunct="1">
      <a:defRPr sz="3730" kern="1200">
        <a:solidFill>
          <a:schemeClr val="tx1"/>
        </a:solidFill>
        <a:latin typeface="+mn-lt"/>
        <a:ea typeface="+mn-ea"/>
        <a:cs typeface="+mn-cs"/>
      </a:defRPr>
    </a:lvl1pPr>
    <a:lvl2pPr marL="1410335" algn="l" defTabSz="2820670" rtl="0" eaLnBrk="1" latinLnBrk="0" hangingPunct="1">
      <a:defRPr sz="3730" kern="1200">
        <a:solidFill>
          <a:schemeClr val="tx1"/>
        </a:solidFill>
        <a:latin typeface="+mn-lt"/>
        <a:ea typeface="+mn-ea"/>
        <a:cs typeface="+mn-cs"/>
      </a:defRPr>
    </a:lvl2pPr>
    <a:lvl3pPr marL="2821305" algn="l" defTabSz="2820670" rtl="0" eaLnBrk="1" latinLnBrk="0" hangingPunct="1">
      <a:defRPr sz="3730" kern="1200">
        <a:solidFill>
          <a:schemeClr val="tx1"/>
        </a:solidFill>
        <a:latin typeface="+mn-lt"/>
        <a:ea typeface="+mn-ea"/>
        <a:cs typeface="+mn-cs"/>
      </a:defRPr>
    </a:lvl3pPr>
    <a:lvl4pPr marL="4231640" algn="l" defTabSz="2820670" rtl="0" eaLnBrk="1" latinLnBrk="0" hangingPunct="1">
      <a:defRPr sz="3730" kern="1200">
        <a:solidFill>
          <a:schemeClr val="tx1"/>
        </a:solidFill>
        <a:latin typeface="+mn-lt"/>
        <a:ea typeface="+mn-ea"/>
        <a:cs typeface="+mn-cs"/>
      </a:defRPr>
    </a:lvl4pPr>
    <a:lvl5pPr marL="5642610" algn="l" defTabSz="2820670" rtl="0" eaLnBrk="1" latinLnBrk="0" hangingPunct="1">
      <a:defRPr sz="3730" kern="1200">
        <a:solidFill>
          <a:schemeClr val="tx1"/>
        </a:solidFill>
        <a:latin typeface="+mn-lt"/>
        <a:ea typeface="+mn-ea"/>
        <a:cs typeface="+mn-cs"/>
      </a:defRPr>
    </a:lvl5pPr>
    <a:lvl6pPr marL="7052945" algn="l" defTabSz="2820670" rtl="0" eaLnBrk="1" latinLnBrk="0" hangingPunct="1">
      <a:defRPr sz="3730" kern="1200">
        <a:solidFill>
          <a:schemeClr val="tx1"/>
        </a:solidFill>
        <a:latin typeface="+mn-lt"/>
        <a:ea typeface="+mn-ea"/>
        <a:cs typeface="+mn-cs"/>
      </a:defRPr>
    </a:lvl6pPr>
    <a:lvl7pPr marL="8463280" algn="l" defTabSz="2820670" rtl="0" eaLnBrk="1" latinLnBrk="0" hangingPunct="1">
      <a:defRPr sz="3730" kern="1200">
        <a:solidFill>
          <a:schemeClr val="tx1"/>
        </a:solidFill>
        <a:latin typeface="+mn-lt"/>
        <a:ea typeface="+mn-ea"/>
        <a:cs typeface="+mn-cs"/>
      </a:defRPr>
    </a:lvl7pPr>
    <a:lvl8pPr marL="9874250" algn="l" defTabSz="2820670" rtl="0" eaLnBrk="1" latinLnBrk="0" hangingPunct="1">
      <a:defRPr sz="3730" kern="1200">
        <a:solidFill>
          <a:schemeClr val="tx1"/>
        </a:solidFill>
        <a:latin typeface="+mn-lt"/>
        <a:ea typeface="+mn-ea"/>
        <a:cs typeface="+mn-cs"/>
      </a:defRPr>
    </a:lvl8pPr>
    <a:lvl9pPr marL="11284585" algn="l" defTabSz="2820670" rtl="0" eaLnBrk="1" latinLnBrk="0" hangingPunct="1">
      <a:defRPr sz="373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ith Guides">
    <p:spTree>
      <p:nvGrpSpPr>
        <p:cNvPr id="1" name=""/>
        <p:cNvGrpSpPr/>
        <p:nvPr/>
      </p:nvGrpSpPr>
      <p:grpSpPr>
        <a:xfrm>
          <a:off x="0" y="0"/>
          <a:ext cx="0" cy="0"/>
          <a:chOff x="0" y="0"/>
          <a:chExt cx="0" cy="0"/>
        </a:xfrm>
      </p:grpSpPr>
      <p:sp>
        <p:nvSpPr>
          <p:cNvPr id="2" name="Text Placeholder 17"/>
          <p:cNvSpPr>
            <a:spLocks noGrp="1"/>
          </p:cNvSpPr>
          <p:nvPr>
            <p:ph type="body" sz="quarter" idx="12" hasCustomPrompt="1"/>
          </p:nvPr>
        </p:nvSpPr>
        <p:spPr>
          <a:xfrm>
            <a:off x="11434572" y="660666"/>
            <a:ext cx="21022056" cy="923330"/>
          </a:xfrm>
          <a:prstGeom prst="rect">
            <a:avLst/>
          </a:prstGeom>
        </p:spPr>
        <p:txBody>
          <a:bodyPr wrap="square">
            <a:spAutoFit/>
          </a:bodyPr>
          <a:lstStyle>
            <a:lvl1pPr marL="0" indent="0" algn="ctr">
              <a:buNone/>
              <a:defRPr sz="5400" b="1" i="0">
                <a:solidFill>
                  <a:schemeClr val="bg1"/>
                </a:solidFill>
                <a:latin typeface="+mj-lt"/>
                <a:cs typeface="Arial" panose="020B0604020202090204" pitchFamily="34" charset="0"/>
              </a:defRPr>
            </a:lvl1pPr>
            <a:lvl2pPr marL="0" indent="0">
              <a:buNone/>
              <a:defRPr b="0" i="0">
                <a:latin typeface="Arial Narrow" panose="020B0606020202030204" pitchFamily="34" charset="0"/>
                <a:cs typeface="Arial Narrow" panose="020B0606020202030204" pitchFamily="34" charset="0"/>
              </a:defRPr>
            </a:lvl2pPr>
            <a:lvl3pPr marL="0" indent="0">
              <a:buNone/>
              <a:defRPr b="0" i="0">
                <a:latin typeface="Arial Narrow" panose="020B0606020202030204" pitchFamily="34" charset="0"/>
                <a:cs typeface="Arial Narrow" panose="020B0606020202030204" pitchFamily="34" charset="0"/>
              </a:defRPr>
            </a:lvl3pPr>
            <a:lvl4pPr marL="0" indent="0">
              <a:buNone/>
              <a:defRPr b="0" i="0">
                <a:latin typeface="Arial Narrow" panose="020B0606020202030204" pitchFamily="34" charset="0"/>
                <a:cs typeface="Arial Narrow" panose="020B0606020202030204" pitchFamily="34" charset="0"/>
              </a:defRPr>
            </a:lvl4pPr>
            <a:lvl5pPr marL="0" indent="0">
              <a:buNone/>
              <a:defRPr b="0" i="0">
                <a:latin typeface="Arial Narrow" panose="020B0606020202030204" pitchFamily="34" charset="0"/>
                <a:cs typeface="Arial Narrow" panose="020B0606020202030204" pitchFamily="34" charset="0"/>
              </a:defRPr>
            </a:lvl5pPr>
          </a:lstStyle>
          <a:p>
            <a:pPr lvl="0"/>
            <a:r>
              <a:rPr lang="en-US" dirty="0"/>
              <a:t>Poster presentation title</a:t>
            </a:r>
            <a:endParaRPr lang="en-US" dirty="0"/>
          </a:p>
        </p:txBody>
      </p:sp>
      <p:sp>
        <p:nvSpPr>
          <p:cNvPr id="3" name="Text Placeholder 17"/>
          <p:cNvSpPr>
            <a:spLocks noGrp="1"/>
          </p:cNvSpPr>
          <p:nvPr>
            <p:ph type="body" sz="quarter" idx="11" hasCustomPrompt="1"/>
          </p:nvPr>
        </p:nvSpPr>
        <p:spPr>
          <a:xfrm>
            <a:off x="11434572" y="1893999"/>
            <a:ext cx="21022056" cy="707886"/>
          </a:xfrm>
          <a:prstGeom prst="rect">
            <a:avLst/>
          </a:prstGeom>
        </p:spPr>
        <p:txBody>
          <a:bodyPr wrap="square">
            <a:spAutoFit/>
          </a:bodyPr>
          <a:lstStyle>
            <a:lvl1pPr marL="0" indent="0" algn="ctr">
              <a:buNone/>
              <a:defRPr sz="4000" b="1" i="0">
                <a:solidFill>
                  <a:schemeClr val="bg1"/>
                </a:solidFill>
                <a:latin typeface="+mj-lt"/>
                <a:cs typeface="Arial" panose="020B0604020202090204" pitchFamily="34" charset="0"/>
              </a:defRPr>
            </a:lvl1pPr>
            <a:lvl2pPr marL="0" indent="0">
              <a:buNone/>
              <a:defRPr b="0" i="0">
                <a:latin typeface="Arial Narrow" panose="020B0606020202030204" pitchFamily="34" charset="0"/>
                <a:cs typeface="Arial Narrow" panose="020B0606020202030204" pitchFamily="34" charset="0"/>
              </a:defRPr>
            </a:lvl2pPr>
            <a:lvl3pPr marL="0" indent="0">
              <a:buNone/>
              <a:defRPr b="0" i="0">
                <a:latin typeface="Arial Narrow" panose="020B0606020202030204" pitchFamily="34" charset="0"/>
                <a:cs typeface="Arial Narrow" panose="020B0606020202030204" pitchFamily="34" charset="0"/>
              </a:defRPr>
            </a:lvl3pPr>
            <a:lvl4pPr marL="0" indent="0">
              <a:buNone/>
              <a:defRPr b="0" i="0">
                <a:latin typeface="Arial Narrow" panose="020B0606020202030204" pitchFamily="34" charset="0"/>
                <a:cs typeface="Arial Narrow" panose="020B0606020202030204" pitchFamily="34" charset="0"/>
              </a:defRPr>
            </a:lvl4pPr>
            <a:lvl5pPr marL="0" indent="0">
              <a:buNone/>
              <a:defRPr b="0" i="0">
                <a:latin typeface="Arial Narrow" panose="020B0606020202030204" pitchFamily="34" charset="0"/>
                <a:cs typeface="Arial Narrow" panose="020B0606020202030204" pitchFamily="34" charset="0"/>
              </a:defRPr>
            </a:lvl5pPr>
          </a:lstStyle>
          <a:p>
            <a:pPr lvl="0"/>
            <a:r>
              <a:rPr lang="en-US" dirty="0"/>
              <a:t>List of Authors and co-Authors / collaborators</a:t>
            </a:r>
            <a:endParaRPr lang="en-US" dirty="0"/>
          </a:p>
        </p:txBody>
      </p:sp>
      <p:sp>
        <p:nvSpPr>
          <p:cNvPr id="4" name="Text Placeholder 17"/>
          <p:cNvSpPr>
            <a:spLocks noGrp="1"/>
          </p:cNvSpPr>
          <p:nvPr>
            <p:ph type="body" sz="quarter" idx="10" hasCustomPrompt="1"/>
          </p:nvPr>
        </p:nvSpPr>
        <p:spPr>
          <a:xfrm>
            <a:off x="11434572" y="2942666"/>
            <a:ext cx="21022056" cy="646331"/>
          </a:xfrm>
          <a:prstGeom prst="rect">
            <a:avLst/>
          </a:prstGeom>
        </p:spPr>
        <p:txBody>
          <a:bodyPr wrap="square">
            <a:spAutoFit/>
          </a:bodyPr>
          <a:lstStyle>
            <a:lvl1pPr marL="0" indent="0" algn="ctr">
              <a:buNone/>
              <a:defRPr sz="3600" b="1" i="0">
                <a:solidFill>
                  <a:schemeClr val="bg1"/>
                </a:solidFill>
                <a:latin typeface="+mj-lt"/>
                <a:cs typeface="Arial" panose="020B0604020202090204" pitchFamily="34" charset="0"/>
              </a:defRPr>
            </a:lvl1pPr>
            <a:lvl2pPr marL="0" indent="0">
              <a:buNone/>
              <a:defRPr b="0" i="0">
                <a:latin typeface="Arial Narrow" panose="020B0606020202030204" pitchFamily="34" charset="0"/>
                <a:cs typeface="Arial Narrow" panose="020B0606020202030204" pitchFamily="34" charset="0"/>
              </a:defRPr>
            </a:lvl2pPr>
            <a:lvl3pPr marL="0" indent="0">
              <a:buNone/>
              <a:defRPr b="0" i="0">
                <a:latin typeface="Arial Narrow" panose="020B0606020202030204" pitchFamily="34" charset="0"/>
                <a:cs typeface="Arial Narrow" panose="020B0606020202030204" pitchFamily="34" charset="0"/>
              </a:defRPr>
            </a:lvl3pPr>
            <a:lvl4pPr marL="0" indent="0">
              <a:buNone/>
              <a:defRPr b="0" i="0">
                <a:latin typeface="Arial Narrow" panose="020B0606020202030204" pitchFamily="34" charset="0"/>
                <a:cs typeface="Arial Narrow" panose="020B0606020202030204" pitchFamily="34" charset="0"/>
              </a:defRPr>
            </a:lvl4pPr>
            <a:lvl5pPr marL="0" indent="0">
              <a:buNone/>
              <a:defRPr b="0" i="0">
                <a:latin typeface="Arial Narrow" panose="020B0606020202030204" pitchFamily="34" charset="0"/>
                <a:cs typeface="Arial Narrow" panose="020B0606020202030204" pitchFamily="34" charset="0"/>
              </a:defRPr>
            </a:lvl5pPr>
          </a:lstStyle>
          <a:p>
            <a:pPr lvl="0"/>
            <a:r>
              <a:rPr lang="en-US" dirty="0"/>
              <a:t>List of affiliated programs, institutions, organizations, schools, etc.</a:t>
            </a:r>
            <a:endParaRPr lang="en-US" dirty="0"/>
          </a:p>
        </p:txBody>
      </p:sp>
      <p:sp>
        <p:nvSpPr>
          <p:cNvPr id="5" name="Text Placeholder 9"/>
          <p:cNvSpPr>
            <a:spLocks noGrp="1"/>
          </p:cNvSpPr>
          <p:nvPr>
            <p:ph type="body" sz="quarter" idx="15" hasCustomPrompt="1"/>
          </p:nvPr>
        </p:nvSpPr>
        <p:spPr>
          <a:xfrm>
            <a:off x="647700" y="4810650"/>
            <a:ext cx="9867900" cy="800219"/>
          </a:xfrm>
          <a:prstGeom prst="rect">
            <a:avLst/>
          </a:prstGeom>
        </p:spPr>
        <p:txBody>
          <a:bodyPr wrap="square" tIns="182880" bIns="182880">
            <a:spAutoFit/>
          </a:bodyPr>
          <a:lstStyle>
            <a:lvl1pPr marL="0" indent="0" algn="ctr">
              <a:buNone/>
              <a:defRPr lang="en-US" sz="28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INTRODUCTION or ABSTRACT</a:t>
            </a:r>
            <a:endParaRPr lang="en-US" dirty="0">
              <a:effectLst/>
              <a:latin typeface="Calibri" panose="020F0502020204030204" pitchFamily="34" charset="0"/>
            </a:endParaRPr>
          </a:p>
        </p:txBody>
      </p:sp>
      <p:sp>
        <p:nvSpPr>
          <p:cNvPr id="6" name="Text Placeholder 13"/>
          <p:cNvSpPr>
            <a:spLocks noGrp="1"/>
          </p:cNvSpPr>
          <p:nvPr>
            <p:ph type="body" sz="quarter" idx="34" hasCustomPrompt="1"/>
          </p:nvPr>
        </p:nvSpPr>
        <p:spPr>
          <a:xfrm>
            <a:off x="647700" y="5610869"/>
            <a:ext cx="9867900" cy="2105192"/>
          </a:xfrm>
          <a:prstGeom prst="rect">
            <a:avLst/>
          </a:prstGeom>
        </p:spPr>
        <p:txBody>
          <a:bodyPr wrap="square" lIns="365760" tIns="365760" rIns="365760" bIns="365760">
            <a:spAutoFit/>
          </a:bodyPr>
          <a:lstStyle>
            <a:lvl1pPr marL="0" indent="0">
              <a:buNone/>
              <a:defRPr lang="en-US" sz="2400" dirty="0"/>
            </a:lvl1pPr>
            <a:lvl2pPr marL="462280" indent="-231775">
              <a:defRPr lang="en-US" sz="1800" dirty="0"/>
            </a:lvl2pPr>
            <a:lvl3pPr marL="462280" indent="-231775">
              <a:defRPr lang="en-US" sz="1400" dirty="0"/>
            </a:lvl3pPr>
            <a:lvl4pPr marL="462280" indent="-231775">
              <a:defRPr lang="en-US" sz="1050" dirty="0"/>
            </a:lvl4pPr>
            <a:lvl5pPr marL="462280" indent="-231775">
              <a:defRPr lang="en-US" sz="1050" dirty="0"/>
            </a:lvl5pPr>
          </a:lstStyle>
          <a:p>
            <a:pPr lvl="0"/>
            <a:r>
              <a:rPr lang="en-US" dirty="0"/>
              <a:t>Type in or paste your text here</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Text Placeholder 9"/>
          <p:cNvSpPr>
            <a:spLocks noGrp="1"/>
          </p:cNvSpPr>
          <p:nvPr>
            <p:ph type="body" sz="quarter" idx="17" hasCustomPrompt="1"/>
          </p:nvPr>
        </p:nvSpPr>
        <p:spPr>
          <a:xfrm>
            <a:off x="647700" y="13922280"/>
            <a:ext cx="9867900" cy="800219"/>
          </a:xfrm>
          <a:prstGeom prst="rect">
            <a:avLst/>
          </a:prstGeom>
        </p:spPr>
        <p:txBody>
          <a:bodyPr wrap="square" tIns="182880" bIns="182880">
            <a:spAutoFit/>
          </a:bodyPr>
          <a:lstStyle>
            <a:lvl1pPr marL="0" indent="0" algn="ctr">
              <a:buNone/>
              <a:defRPr lang="en-US" sz="28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OBJECTIVES</a:t>
            </a:r>
            <a:endParaRPr lang="en-US" dirty="0">
              <a:effectLst/>
              <a:latin typeface="Calibri" panose="020F0502020204030204" pitchFamily="34" charset="0"/>
            </a:endParaRPr>
          </a:p>
        </p:txBody>
      </p:sp>
      <p:sp>
        <p:nvSpPr>
          <p:cNvPr id="8" name="Text Placeholder 13"/>
          <p:cNvSpPr>
            <a:spLocks noGrp="1"/>
          </p:cNvSpPr>
          <p:nvPr>
            <p:ph type="body" sz="quarter" idx="33" hasCustomPrompt="1"/>
          </p:nvPr>
        </p:nvSpPr>
        <p:spPr>
          <a:xfrm>
            <a:off x="647700" y="14752815"/>
            <a:ext cx="9867900" cy="2105192"/>
          </a:xfrm>
          <a:prstGeom prst="rect">
            <a:avLst/>
          </a:prstGeom>
        </p:spPr>
        <p:txBody>
          <a:bodyPr wrap="square" lIns="365760" tIns="365760" rIns="365760" bIns="365760">
            <a:spAutoFit/>
          </a:bodyPr>
          <a:lstStyle>
            <a:lvl1pPr marL="0" indent="0">
              <a:buNone/>
              <a:defRPr lang="en-US" sz="2400" dirty="0"/>
            </a:lvl1pPr>
            <a:lvl2pPr marL="462280" indent="-231775">
              <a:defRPr lang="en-US" sz="1800" dirty="0"/>
            </a:lvl2pPr>
            <a:lvl3pPr marL="462280" indent="-231775">
              <a:defRPr lang="en-US" sz="1400" dirty="0"/>
            </a:lvl3pPr>
            <a:lvl4pPr marL="462280" indent="-231775">
              <a:defRPr lang="en-US" sz="1050" dirty="0"/>
            </a:lvl4pPr>
            <a:lvl5pPr marL="462280" indent="-231775">
              <a:defRPr lang="en-US" sz="1050" dirty="0"/>
            </a:lvl5pPr>
          </a:lstStyle>
          <a:p>
            <a:pPr lvl="0"/>
            <a:r>
              <a:rPr lang="en-US" dirty="0"/>
              <a:t>Type in or paste your text here</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9" name="Text Placeholder 9"/>
          <p:cNvSpPr>
            <a:spLocks noGrp="1"/>
          </p:cNvSpPr>
          <p:nvPr>
            <p:ph type="body" sz="quarter" idx="18" hasCustomPrompt="1"/>
          </p:nvPr>
        </p:nvSpPr>
        <p:spPr>
          <a:xfrm>
            <a:off x="11391900" y="4810650"/>
            <a:ext cx="21031200" cy="800219"/>
          </a:xfrm>
          <a:prstGeom prst="rect">
            <a:avLst/>
          </a:prstGeom>
        </p:spPr>
        <p:txBody>
          <a:bodyPr wrap="square" tIns="182880" bIns="182880">
            <a:spAutoFit/>
          </a:bodyPr>
          <a:lstStyle>
            <a:lvl1pPr marL="0" indent="0" algn="ctr">
              <a:buNone/>
              <a:defRPr lang="en-US" sz="28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MATERIALS &amp; METHODS</a:t>
            </a:r>
            <a:endParaRPr lang="en-US" dirty="0">
              <a:effectLst/>
              <a:latin typeface="Calibri" panose="020F0502020204030204" pitchFamily="34" charset="0"/>
            </a:endParaRPr>
          </a:p>
        </p:txBody>
      </p:sp>
      <p:sp>
        <p:nvSpPr>
          <p:cNvPr id="10" name="Text Placeholder 9"/>
          <p:cNvSpPr>
            <a:spLocks noGrp="1"/>
          </p:cNvSpPr>
          <p:nvPr>
            <p:ph type="body" sz="quarter" idx="19" hasCustomPrompt="1"/>
          </p:nvPr>
        </p:nvSpPr>
        <p:spPr>
          <a:xfrm>
            <a:off x="11391900" y="20501754"/>
            <a:ext cx="21022056" cy="800219"/>
          </a:xfrm>
          <a:prstGeom prst="rect">
            <a:avLst/>
          </a:prstGeom>
        </p:spPr>
        <p:txBody>
          <a:bodyPr wrap="square" tIns="182880" bIns="182880">
            <a:spAutoFit/>
          </a:bodyPr>
          <a:lstStyle>
            <a:lvl1pPr marL="0" indent="0" algn="ctr">
              <a:buNone/>
              <a:defRPr lang="en-US" sz="28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RESULTS</a:t>
            </a:r>
            <a:endParaRPr lang="en-US" dirty="0">
              <a:effectLst/>
              <a:latin typeface="Calibri" panose="020F0502020204030204" pitchFamily="34" charset="0"/>
            </a:endParaRPr>
          </a:p>
        </p:txBody>
      </p:sp>
      <p:sp>
        <p:nvSpPr>
          <p:cNvPr id="11" name="Text Placeholder 9"/>
          <p:cNvSpPr>
            <a:spLocks noGrp="1"/>
          </p:cNvSpPr>
          <p:nvPr>
            <p:ph type="body" sz="quarter" idx="20" hasCustomPrompt="1"/>
          </p:nvPr>
        </p:nvSpPr>
        <p:spPr>
          <a:xfrm>
            <a:off x="33375600" y="4810650"/>
            <a:ext cx="9867900" cy="800219"/>
          </a:xfrm>
          <a:prstGeom prst="rect">
            <a:avLst/>
          </a:prstGeom>
        </p:spPr>
        <p:txBody>
          <a:bodyPr wrap="square" tIns="182880" bIns="182880">
            <a:spAutoFit/>
          </a:bodyPr>
          <a:lstStyle>
            <a:lvl1pPr marL="0" indent="0" algn="ctr">
              <a:buNone/>
              <a:defRPr lang="en-US" sz="28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CONCLUSIONS</a:t>
            </a:r>
            <a:endParaRPr lang="en-US" dirty="0">
              <a:effectLst/>
              <a:latin typeface="Calibri" panose="020F0502020204030204" pitchFamily="34" charset="0"/>
            </a:endParaRPr>
          </a:p>
        </p:txBody>
      </p:sp>
      <p:sp>
        <p:nvSpPr>
          <p:cNvPr id="12" name="Text Placeholder 9"/>
          <p:cNvSpPr>
            <a:spLocks noGrp="1"/>
          </p:cNvSpPr>
          <p:nvPr>
            <p:ph type="body" sz="quarter" idx="21" hasCustomPrompt="1"/>
          </p:nvPr>
        </p:nvSpPr>
        <p:spPr>
          <a:xfrm>
            <a:off x="33375600" y="21823215"/>
            <a:ext cx="9867900" cy="800219"/>
          </a:xfrm>
          <a:prstGeom prst="rect">
            <a:avLst/>
          </a:prstGeom>
        </p:spPr>
        <p:txBody>
          <a:bodyPr wrap="square" tIns="182880" bIns="182880">
            <a:spAutoFit/>
          </a:bodyPr>
          <a:lstStyle>
            <a:lvl1pPr marL="0" indent="0" algn="ctr">
              <a:buNone/>
              <a:defRPr lang="en-US" sz="28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REFERENCES</a:t>
            </a:r>
            <a:endParaRPr lang="en-US" dirty="0">
              <a:effectLst/>
              <a:latin typeface="Calibri" panose="020F0502020204030204" pitchFamily="34" charset="0"/>
            </a:endParaRPr>
          </a:p>
        </p:txBody>
      </p:sp>
      <p:sp>
        <p:nvSpPr>
          <p:cNvPr id="13" name="Text Placeholder 9"/>
          <p:cNvSpPr>
            <a:spLocks noGrp="1"/>
          </p:cNvSpPr>
          <p:nvPr>
            <p:ph type="body" sz="quarter" idx="22" hasCustomPrompt="1"/>
          </p:nvPr>
        </p:nvSpPr>
        <p:spPr>
          <a:xfrm>
            <a:off x="33375600" y="29061770"/>
            <a:ext cx="9867900" cy="800219"/>
          </a:xfrm>
          <a:prstGeom prst="rect">
            <a:avLst/>
          </a:prstGeom>
        </p:spPr>
        <p:txBody>
          <a:bodyPr wrap="square" tIns="182880" bIns="182880">
            <a:spAutoFit/>
          </a:bodyPr>
          <a:lstStyle>
            <a:lvl1pPr marL="0" indent="0" algn="ctr">
              <a:buNone/>
              <a:defRPr lang="en-US" sz="28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ACKNOWLEDGEMENTS or  CONTACT</a:t>
            </a:r>
            <a:endParaRPr lang="en-US" dirty="0">
              <a:effectLst/>
              <a:latin typeface="Calibri" panose="020F0502020204030204" pitchFamily="34" charset="0"/>
            </a:endParaRPr>
          </a:p>
        </p:txBody>
      </p:sp>
      <p:sp>
        <p:nvSpPr>
          <p:cNvPr id="14" name="Text Placeholder 13"/>
          <p:cNvSpPr>
            <a:spLocks noGrp="1"/>
          </p:cNvSpPr>
          <p:nvPr>
            <p:ph type="body" sz="quarter" idx="35" hasCustomPrompt="1"/>
          </p:nvPr>
        </p:nvSpPr>
        <p:spPr>
          <a:xfrm>
            <a:off x="11434572" y="5600971"/>
            <a:ext cx="21022056" cy="2105192"/>
          </a:xfrm>
          <a:prstGeom prst="rect">
            <a:avLst/>
          </a:prstGeom>
        </p:spPr>
        <p:txBody>
          <a:bodyPr wrap="square" lIns="365760" tIns="365760" rIns="365760" bIns="365760">
            <a:spAutoFit/>
          </a:bodyPr>
          <a:lstStyle>
            <a:lvl1pPr marL="0" indent="0">
              <a:buNone/>
              <a:defRPr lang="en-US" sz="2400" dirty="0"/>
            </a:lvl1pPr>
            <a:lvl2pPr marL="462280" indent="-231775">
              <a:defRPr lang="en-US" sz="1800" dirty="0"/>
            </a:lvl2pPr>
            <a:lvl3pPr marL="462280" indent="-231775">
              <a:defRPr lang="en-US" sz="1400" dirty="0"/>
            </a:lvl3pPr>
            <a:lvl4pPr marL="462280" indent="-231775">
              <a:defRPr lang="en-US" sz="1050" dirty="0"/>
            </a:lvl4pPr>
            <a:lvl5pPr marL="462280" indent="-231775">
              <a:defRPr lang="en-US" sz="1050" dirty="0"/>
            </a:lvl5pPr>
          </a:lstStyle>
          <a:p>
            <a:pPr lvl="0"/>
            <a:r>
              <a:rPr lang="en-US" dirty="0"/>
              <a:t>Type in or paste your text here</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13"/>
          <p:cNvSpPr>
            <a:spLocks noGrp="1"/>
          </p:cNvSpPr>
          <p:nvPr>
            <p:ph type="body" sz="quarter" idx="36" hasCustomPrompt="1"/>
          </p:nvPr>
        </p:nvSpPr>
        <p:spPr>
          <a:xfrm>
            <a:off x="33375600" y="5610869"/>
            <a:ext cx="9867900" cy="2105192"/>
          </a:xfrm>
          <a:prstGeom prst="rect">
            <a:avLst/>
          </a:prstGeom>
        </p:spPr>
        <p:txBody>
          <a:bodyPr wrap="square" lIns="365760" tIns="365760" rIns="365760" bIns="365760">
            <a:spAutoFit/>
          </a:bodyPr>
          <a:lstStyle>
            <a:lvl1pPr marL="0" indent="0">
              <a:buNone/>
              <a:defRPr lang="en-US" sz="2400" dirty="0"/>
            </a:lvl1pPr>
            <a:lvl2pPr marL="462280" indent="-231775">
              <a:defRPr lang="en-US" sz="1800" dirty="0"/>
            </a:lvl2pPr>
            <a:lvl3pPr marL="462280" indent="-231775">
              <a:defRPr lang="en-US" sz="1400" dirty="0"/>
            </a:lvl3pPr>
            <a:lvl4pPr marL="462280" indent="-231775">
              <a:defRPr lang="en-US" sz="1050" dirty="0"/>
            </a:lvl4pPr>
            <a:lvl5pPr marL="462280" indent="-231775">
              <a:defRPr lang="en-US" sz="1050" dirty="0"/>
            </a:lvl5pPr>
          </a:lstStyle>
          <a:p>
            <a:pPr lvl="0"/>
            <a:r>
              <a:rPr lang="en-US" dirty="0"/>
              <a:t>Type in or paste your text here</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13"/>
          <p:cNvSpPr>
            <a:spLocks noGrp="1"/>
          </p:cNvSpPr>
          <p:nvPr>
            <p:ph type="body" sz="quarter" idx="37" hasCustomPrompt="1"/>
          </p:nvPr>
        </p:nvSpPr>
        <p:spPr>
          <a:xfrm>
            <a:off x="33375600" y="29854287"/>
            <a:ext cx="9867900" cy="2105192"/>
          </a:xfrm>
          <a:prstGeom prst="rect">
            <a:avLst/>
          </a:prstGeom>
        </p:spPr>
        <p:txBody>
          <a:bodyPr wrap="square" lIns="365760" tIns="365760" rIns="365760" bIns="365760">
            <a:spAutoFit/>
          </a:bodyPr>
          <a:lstStyle>
            <a:lvl1pPr marL="0" indent="0">
              <a:buNone/>
              <a:defRPr lang="en-US" sz="2400" dirty="0"/>
            </a:lvl1pPr>
            <a:lvl2pPr marL="462280" indent="-231775">
              <a:defRPr lang="en-US" sz="1800" dirty="0"/>
            </a:lvl2pPr>
            <a:lvl3pPr marL="462280" indent="-231775">
              <a:defRPr lang="en-US" sz="1400" dirty="0"/>
            </a:lvl3pPr>
            <a:lvl4pPr marL="462280" indent="-231775">
              <a:defRPr lang="en-US" sz="1050" dirty="0"/>
            </a:lvl4pPr>
            <a:lvl5pPr marL="462280" indent="-231775">
              <a:defRPr lang="en-US" sz="1050" dirty="0"/>
            </a:lvl5pPr>
          </a:lstStyle>
          <a:p>
            <a:pPr lvl="0"/>
            <a:r>
              <a:rPr lang="en-US" dirty="0"/>
              <a:t>Type in or paste your text here</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7" name="Text Placeholder 13"/>
          <p:cNvSpPr>
            <a:spLocks noGrp="1"/>
          </p:cNvSpPr>
          <p:nvPr>
            <p:ph type="body" sz="quarter" idx="38" hasCustomPrompt="1"/>
          </p:nvPr>
        </p:nvSpPr>
        <p:spPr>
          <a:xfrm>
            <a:off x="33375600" y="22604785"/>
            <a:ext cx="9867900" cy="2105192"/>
          </a:xfrm>
          <a:prstGeom prst="rect">
            <a:avLst/>
          </a:prstGeom>
        </p:spPr>
        <p:txBody>
          <a:bodyPr wrap="square" lIns="365760" tIns="365760" rIns="365760" bIns="365760">
            <a:spAutoFit/>
          </a:bodyPr>
          <a:lstStyle>
            <a:lvl1pPr marL="0" indent="0">
              <a:buNone/>
              <a:defRPr lang="en-US" sz="2400" dirty="0"/>
            </a:lvl1pPr>
            <a:lvl2pPr marL="462280" indent="-231775">
              <a:defRPr lang="en-US" sz="1800" dirty="0"/>
            </a:lvl2pPr>
            <a:lvl3pPr marL="462280" indent="-231775">
              <a:defRPr lang="en-US" sz="1400" dirty="0"/>
            </a:lvl3pPr>
            <a:lvl4pPr marL="462280" indent="-231775">
              <a:defRPr lang="en-US" sz="1050" dirty="0"/>
            </a:lvl4pPr>
            <a:lvl5pPr marL="462280" indent="-231775">
              <a:defRPr lang="en-US" sz="1050" dirty="0"/>
            </a:lvl5pPr>
          </a:lstStyle>
          <a:p>
            <a:pPr lvl="0"/>
            <a:r>
              <a:rPr lang="en-US" dirty="0"/>
              <a:t>Type in or paste your text here</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8" name="Text Placeholder 13"/>
          <p:cNvSpPr>
            <a:spLocks noGrp="1"/>
          </p:cNvSpPr>
          <p:nvPr>
            <p:ph type="body" sz="quarter" idx="39" hasCustomPrompt="1"/>
          </p:nvPr>
        </p:nvSpPr>
        <p:spPr>
          <a:xfrm>
            <a:off x="11391900" y="21294974"/>
            <a:ext cx="21022056" cy="2105192"/>
          </a:xfrm>
          <a:prstGeom prst="rect">
            <a:avLst/>
          </a:prstGeom>
        </p:spPr>
        <p:txBody>
          <a:bodyPr wrap="square" lIns="365760" tIns="365760" rIns="365760" bIns="365760">
            <a:spAutoFit/>
          </a:bodyPr>
          <a:lstStyle>
            <a:lvl1pPr marL="0" indent="0">
              <a:buNone/>
              <a:defRPr lang="en-US" sz="2400" dirty="0"/>
            </a:lvl1pPr>
            <a:lvl2pPr marL="462280" indent="-231775">
              <a:defRPr lang="en-US" sz="1800" dirty="0"/>
            </a:lvl2pPr>
            <a:lvl3pPr marL="462280" indent="-231775">
              <a:defRPr lang="en-US" sz="1400" dirty="0"/>
            </a:lvl3pPr>
            <a:lvl4pPr marL="462280" indent="-231775">
              <a:defRPr lang="en-US" sz="1050" dirty="0"/>
            </a:lvl4pPr>
            <a:lvl5pPr marL="462280" indent="-231775">
              <a:defRPr lang="en-US" sz="1050" dirty="0"/>
            </a:lvl5pPr>
          </a:lstStyle>
          <a:p>
            <a:pPr lvl="0"/>
            <a:r>
              <a:rPr lang="en-US" dirty="0"/>
              <a:t>Type in or paste your text here</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6.png"/><Relationship Id="rId7" Type="http://schemas.openxmlformats.org/officeDocument/2006/relationships/image" Target="../media/image5.png"/><Relationship Id="rId6" Type="http://schemas.openxmlformats.org/officeDocument/2006/relationships/hyperlink" Target="https://www.posterpresentations.com/how-to-change-the-research-poster-template-colors.html" TargetMode="External"/><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1" Type="http://schemas.openxmlformats.org/officeDocument/2006/relationships/theme" Target="../theme/theme1.xml"/><Relationship Id="rId10" Type="http://schemas.openxmlformats.org/officeDocument/2006/relationships/image" Target="../media/image8.png"/><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20000"/>
                <a:lumOff val="80000"/>
              </a:schemeClr>
            </a:gs>
            <a:gs pos="99000">
              <a:schemeClr val="accent1">
                <a:lumMod val="20000"/>
                <a:lumOff val="80000"/>
              </a:schemeClr>
            </a:gs>
          </a:gsLst>
          <a:lin ang="5400000" scaled="1"/>
          <a:tileRect/>
        </a:gradFill>
        <a:effectLst/>
      </p:bgPr>
    </p:bg>
    <p:spTree>
      <p:nvGrpSpPr>
        <p:cNvPr id="1" name=""/>
        <p:cNvGrpSpPr/>
        <p:nvPr/>
      </p:nvGrpSpPr>
      <p:grpSpPr>
        <a:xfrm>
          <a:off x="0" y="0"/>
          <a:ext cx="0" cy="0"/>
          <a:chOff x="0" y="0"/>
          <a:chExt cx="0" cy="0"/>
        </a:xfrm>
      </p:grpSpPr>
      <p:sp>
        <p:nvSpPr>
          <p:cNvPr id="10" name="Rectangle 36"/>
          <p:cNvSpPr>
            <a:spLocks noChangeArrowheads="1"/>
          </p:cNvSpPr>
          <p:nvPr userDrawn="1"/>
        </p:nvSpPr>
        <p:spPr bwMode="auto">
          <a:xfrm>
            <a:off x="0" y="14098"/>
            <a:ext cx="43891200" cy="4172264"/>
          </a:xfrm>
          <a:prstGeom prst="rect">
            <a:avLst/>
          </a:prstGeom>
          <a:solidFill>
            <a:schemeClr val="accent1"/>
          </a:solidFill>
          <a:ln w="9525">
            <a:noFill/>
            <a:miter lim="800000"/>
          </a:ln>
          <a:effectLst/>
        </p:spPr>
        <p:txBody>
          <a:bodyPr wrap="none" lIns="162554" tIns="81277" rIns="162554" bIns="81277" anchor="ctr"/>
          <a:lstStyle/>
          <a:p>
            <a:pPr>
              <a:defRPr/>
            </a:pPr>
            <a:endParaRPr lang="en-US" sz="8735" dirty="0"/>
          </a:p>
        </p:txBody>
      </p:sp>
      <p:sp>
        <p:nvSpPr>
          <p:cNvPr id="12" name="Text Box 14"/>
          <p:cNvSpPr txBox="1">
            <a:spLocks noChangeArrowheads="1"/>
          </p:cNvSpPr>
          <p:nvPr userDrawn="1"/>
        </p:nvSpPr>
        <p:spPr bwMode="auto">
          <a:xfrm>
            <a:off x="640080" y="32214790"/>
            <a:ext cx="5182176" cy="523644"/>
          </a:xfrm>
          <a:prstGeom prst="rect">
            <a:avLst/>
          </a:prstGeom>
          <a:noFill/>
          <a:ln w="9525">
            <a:noFill/>
            <a:miter lim="800000"/>
          </a:ln>
          <a:effectLst/>
        </p:spPr>
        <p:txBody>
          <a:bodyPr wrap="square" lIns="162246" tIns="81109" rIns="162246" bIns="81109">
            <a:spAutoFit/>
          </a:bodyPr>
          <a:lstStyle/>
          <a:p>
            <a:pPr eaLnBrk="0" hangingPunct="0">
              <a:lnSpc>
                <a:spcPct val="65000"/>
              </a:lnSpc>
              <a:spcBef>
                <a:spcPct val="50000"/>
              </a:spcBef>
              <a:defRPr/>
            </a:pPr>
            <a:r>
              <a:rPr lang="en-US" sz="700" b="1" dirty="0">
                <a:solidFill>
                  <a:schemeClr val="bg1">
                    <a:lumMod val="75000"/>
                  </a:schemeClr>
                </a:solidFill>
                <a:latin typeface="Arial" panose="020B0604020202090204" pitchFamily="34" charset="0"/>
              </a:rPr>
              <a:t>RESEARCH POSTER PRESENTATION TEMPLATE © 2019</a:t>
            </a:r>
            <a:endParaRPr lang="en-US" sz="700" b="1" dirty="0">
              <a:solidFill>
                <a:schemeClr val="bg1">
                  <a:lumMod val="75000"/>
                </a:schemeClr>
              </a:solidFill>
              <a:latin typeface="Arial" panose="020B0604020202090204" pitchFamily="34" charset="0"/>
            </a:endParaRPr>
          </a:p>
          <a:p>
            <a:pPr eaLnBrk="0" hangingPunct="0">
              <a:lnSpc>
                <a:spcPct val="65000"/>
              </a:lnSpc>
              <a:spcBef>
                <a:spcPct val="50000"/>
              </a:spcBef>
              <a:defRPr/>
            </a:pPr>
            <a:r>
              <a:rPr lang="en-US" sz="1600" b="1" dirty="0">
                <a:solidFill>
                  <a:schemeClr val="bg1">
                    <a:lumMod val="75000"/>
                  </a:schemeClr>
                </a:solidFill>
                <a:latin typeface="Arial" panose="020B0604020202090204" pitchFamily="34" charset="0"/>
              </a:rPr>
              <a:t>www.PosterPresentations.com</a:t>
            </a:r>
            <a:endParaRPr lang="en-US" sz="1600" b="1" dirty="0">
              <a:solidFill>
                <a:schemeClr val="bg1">
                  <a:lumMod val="75000"/>
                </a:schemeClr>
              </a:solidFill>
              <a:latin typeface="Arial" panose="020B0604020202090204" pitchFamily="34" charset="0"/>
            </a:endParaRPr>
          </a:p>
        </p:txBody>
      </p:sp>
      <p:cxnSp>
        <p:nvCxnSpPr>
          <p:cNvPr id="34" name="Straight Connector 33"/>
          <p:cNvCxnSpPr/>
          <p:nvPr userDrawn="1"/>
        </p:nvCxnSpPr>
        <p:spPr>
          <a:xfrm>
            <a:off x="0" y="4206423"/>
            <a:ext cx="4389120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ounded Rectangle 12"/>
          <p:cNvSpPr/>
          <p:nvPr userDrawn="1"/>
        </p:nvSpPr>
        <p:spPr>
          <a:xfrm>
            <a:off x="652520" y="4753630"/>
            <a:ext cx="9869170" cy="27322581"/>
          </a:xfrm>
          <a:prstGeom prst="roundRect">
            <a:avLst>
              <a:gd name="adj" fmla="val 1610"/>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35"/>
          </a:p>
        </p:txBody>
      </p:sp>
      <p:sp>
        <p:nvSpPr>
          <p:cNvPr id="15" name="Rounded Rectangle 14"/>
          <p:cNvSpPr/>
          <p:nvPr userDrawn="1"/>
        </p:nvSpPr>
        <p:spPr>
          <a:xfrm>
            <a:off x="11387074" y="4753630"/>
            <a:ext cx="21031200" cy="27322581"/>
          </a:xfrm>
          <a:prstGeom prst="roundRect">
            <a:avLst>
              <a:gd name="adj" fmla="val 784"/>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35" dirty="0"/>
          </a:p>
        </p:txBody>
      </p:sp>
      <p:sp>
        <p:nvSpPr>
          <p:cNvPr id="18" name="Rounded Rectangle 17"/>
          <p:cNvSpPr/>
          <p:nvPr userDrawn="1"/>
        </p:nvSpPr>
        <p:spPr>
          <a:xfrm>
            <a:off x="33375600" y="4753630"/>
            <a:ext cx="9866376" cy="27322581"/>
          </a:xfrm>
          <a:prstGeom prst="roundRect">
            <a:avLst>
              <a:gd name="adj" fmla="val 1610"/>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35"/>
          </a:p>
        </p:txBody>
      </p:sp>
      <p:graphicFrame>
        <p:nvGraphicFramePr>
          <p:cNvPr id="9" name="Table 8"/>
          <p:cNvGraphicFramePr>
            <a:graphicFrameLocks noGrp="1"/>
          </p:cNvGraphicFramePr>
          <p:nvPr userDrawn="1"/>
        </p:nvGraphicFramePr>
        <p:xfrm>
          <a:off x="-10611120" y="14098"/>
          <a:ext cx="9776869" cy="32750835"/>
        </p:xfrm>
        <a:graphic>
          <a:graphicData uri="http://schemas.openxmlformats.org/drawingml/2006/table">
            <a:tbl>
              <a:tblPr firstRow="1" bandRow="1">
                <a:tableStyleId>{5C22544A-7EE6-4342-B048-85BDC9FD1C3A}</a:tableStyleId>
              </a:tblPr>
              <a:tblGrid>
                <a:gridCol w="4192245"/>
                <a:gridCol w="5584624"/>
              </a:tblGrid>
              <a:tr h="1329113">
                <a:tc gridSpan="2">
                  <a:txBody>
                    <a:bodyPr/>
                    <a:lstStyle/>
                    <a:p>
                      <a:pPr marL="0" marR="0" indent="0" algn="ctr" defTabSz="4388485" rtl="0" eaLnBrk="1" fontAlgn="auto" latinLnBrk="0" hangingPunct="1">
                        <a:lnSpc>
                          <a:spcPct val="100000"/>
                        </a:lnSpc>
                        <a:spcBef>
                          <a:spcPts val="0"/>
                        </a:spcBef>
                        <a:spcAft>
                          <a:spcPts val="0"/>
                        </a:spcAft>
                        <a:buClrTx/>
                        <a:buSzTx/>
                        <a:buFontTx/>
                        <a:buNone/>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anose="020B0703020202090204" pitchFamily="34" charset="0"/>
                        </a:rPr>
                        <a:t>(THIS SIDEBAR WILL NOT PRINT)</a:t>
                      </a:r>
                      <a:endParaRPr lang="en-US" sz="3600" b="1" spc="600" dirty="0">
                        <a:solidFill>
                          <a:schemeClr val="bg1"/>
                        </a:solidFill>
                        <a:latin typeface="Trebuchet MS" panose="020B0703020202090204" pitchFamily="34" charset="0"/>
                      </a:endParaRPr>
                    </a:p>
                  </a:txBody>
                  <a:tcPr marL="182880" marT="137160">
                    <a:solidFill>
                      <a:srgbClr val="FFC000"/>
                    </a:solidFill>
                  </a:tcPr>
                </a:tc>
                <a:tc hMerge="1">
                  <a:tcPr/>
                </a:tc>
              </a:tr>
              <a:tr h="4206624">
                <a:tc gridSpan="2">
                  <a:txBody>
                    <a:bodyPr/>
                    <a:lstStyle/>
                    <a:p>
                      <a:pPr defTabSz="3765550"/>
                      <a:r>
                        <a:rPr lang="en-US" sz="2000" i="0" dirty="0">
                          <a:solidFill>
                            <a:srgbClr val="D9D9D9"/>
                          </a:solidFill>
                          <a:latin typeface="Arial" panose="020B0604020202090204"/>
                          <a:cs typeface="Arial" panose="020B0604020202090204"/>
                        </a:rPr>
                        <a:t>This PowerPoint template produces a </a:t>
                      </a:r>
                      <a:r>
                        <a:rPr lang="en-US" sz="2000" b="1" i="0" dirty="0">
                          <a:solidFill>
                            <a:srgbClr val="FFC000"/>
                          </a:solidFill>
                          <a:latin typeface="Arial" panose="020B0604020202090204"/>
                          <a:cs typeface="Arial" panose="020B0604020202090204"/>
                        </a:rPr>
                        <a:t>36"x48” Trifold </a:t>
                      </a:r>
                      <a:r>
                        <a:rPr lang="en-US" sz="2000" i="0" dirty="0">
                          <a:solidFill>
                            <a:srgbClr val="D9D9D9"/>
                          </a:solidFill>
                          <a:latin typeface="Arial" panose="020B0604020202090204"/>
                          <a:cs typeface="Arial" panose="020B0604020202090204"/>
                        </a:rPr>
                        <a:t>presentation poster board. You can use it to create your research poster by placing your title, subtitle, text, tables, charts and photos. </a:t>
                      </a:r>
                      <a:endParaRPr lang="en-US" sz="2000" i="0" dirty="0">
                        <a:solidFill>
                          <a:srgbClr val="D9D9D9"/>
                        </a:solidFill>
                        <a:latin typeface="Arial" panose="020B0604020202090204"/>
                        <a:cs typeface="Arial" panose="020B0604020202090204"/>
                      </a:endParaRPr>
                    </a:p>
                    <a:p>
                      <a:pPr defTabSz="3765550"/>
                      <a:endParaRPr lang="en-US" sz="2000" i="0" dirty="0">
                        <a:solidFill>
                          <a:srgbClr val="D9D9D9"/>
                        </a:solidFill>
                        <a:latin typeface="Arial" panose="020B0604020202090204"/>
                        <a:cs typeface="Arial" panose="020B0604020202090204"/>
                      </a:endParaRPr>
                    </a:p>
                    <a:p>
                      <a:pPr defTabSz="3765550"/>
                      <a:r>
                        <a:rPr lang="en-US" sz="2000" i="0" dirty="0">
                          <a:solidFill>
                            <a:srgbClr val="D9D9D9"/>
                          </a:solidFill>
                          <a:latin typeface="Arial" panose="020B0604020202090204"/>
                          <a:cs typeface="Arial" panose="020B0604020202090204"/>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panose="020B0604020202090204"/>
                          <a:cs typeface="Arial" panose="020B0604020202090204"/>
                        </a:rPr>
                        <a:t>PosterPresentations.com</a:t>
                      </a:r>
                      <a:r>
                        <a:rPr lang="en-US" sz="2000" i="0" dirty="0">
                          <a:solidFill>
                            <a:srgbClr val="D9D9D9"/>
                          </a:solidFill>
                          <a:latin typeface="Arial" panose="020B0604020202090204"/>
                          <a:cs typeface="Arial" panose="020B0604020202090204"/>
                        </a:rPr>
                        <a:t> and click on the  </a:t>
                      </a:r>
                      <a:r>
                        <a:rPr lang="en-US" sz="2000" i="0" dirty="0">
                          <a:solidFill>
                            <a:srgbClr val="FFC000"/>
                          </a:solidFill>
                          <a:latin typeface="Arial" panose="020B0604020202090204"/>
                          <a:cs typeface="Arial" panose="020B0604020202090204"/>
                        </a:rPr>
                        <a:t>HELP DESK</a:t>
                      </a:r>
                      <a:r>
                        <a:rPr lang="en-US" sz="2000" i="0" baseline="0" dirty="0">
                          <a:solidFill>
                            <a:srgbClr val="D9D9D9"/>
                          </a:solidFill>
                          <a:latin typeface="Arial" panose="020B0604020202090204"/>
                          <a:cs typeface="Arial" panose="020B0604020202090204"/>
                        </a:rPr>
                        <a:t> </a:t>
                      </a:r>
                      <a:r>
                        <a:rPr lang="en-US" sz="2000" i="0" dirty="0">
                          <a:solidFill>
                            <a:srgbClr val="D9D9D9"/>
                          </a:solidFill>
                          <a:latin typeface="Arial" panose="020B0604020202090204"/>
                          <a:cs typeface="Arial" panose="020B0604020202090204"/>
                        </a:rPr>
                        <a:t>tab.</a:t>
                      </a:r>
                      <a:endParaRPr lang="en-US" sz="2000" i="0" dirty="0">
                        <a:solidFill>
                          <a:srgbClr val="D9D9D9"/>
                        </a:solidFill>
                        <a:latin typeface="Arial" panose="020B0604020202090204"/>
                        <a:cs typeface="Arial" panose="020B0604020202090204"/>
                      </a:endParaRPr>
                    </a:p>
                    <a:p>
                      <a:pPr defTabSz="3765550"/>
                      <a:endParaRPr lang="en-US" sz="2000" i="0" dirty="0">
                        <a:solidFill>
                          <a:srgbClr val="D9D9D9"/>
                        </a:solidFill>
                        <a:latin typeface="Arial" panose="020B0604020202090204"/>
                        <a:cs typeface="Arial" panose="020B0604020202090204"/>
                      </a:endParaRPr>
                    </a:p>
                    <a:p>
                      <a:pPr defTabSz="3765550"/>
                      <a:r>
                        <a:rPr lang="en-US" sz="2000" i="0" dirty="0">
                          <a:solidFill>
                            <a:srgbClr val="D9D9D9"/>
                          </a:solidFill>
                          <a:latin typeface="Arial" panose="020B0604020202090204"/>
                          <a:cs typeface="Arial" panose="020B0604020202090204"/>
                        </a:rPr>
                        <a:t>To print your poster using our same-day professional printing service, go online to </a:t>
                      </a:r>
                      <a:r>
                        <a:rPr lang="en-US" sz="2000" i="0" dirty="0" err="1">
                          <a:solidFill>
                            <a:srgbClr val="FFC000"/>
                          </a:solidFill>
                          <a:latin typeface="Arial" panose="020B0604020202090204"/>
                          <a:cs typeface="Arial" panose="020B0604020202090204"/>
                        </a:rPr>
                        <a:t>PosterPresentations.com</a:t>
                      </a:r>
                      <a:r>
                        <a:rPr lang="en-US" sz="2000" i="0" dirty="0">
                          <a:solidFill>
                            <a:srgbClr val="D9D9D9"/>
                          </a:solidFill>
                          <a:latin typeface="Arial" panose="020B0604020202090204"/>
                          <a:cs typeface="Arial" panose="020B0604020202090204"/>
                        </a:rPr>
                        <a:t> and click on "</a:t>
                      </a:r>
                      <a:r>
                        <a:rPr lang="en-US" sz="2000" i="0" dirty="0">
                          <a:solidFill>
                            <a:srgbClr val="FFC000"/>
                          </a:solidFill>
                          <a:latin typeface="Arial" panose="020B0604020202090204"/>
                          <a:cs typeface="Arial" panose="020B0604020202090204"/>
                        </a:rPr>
                        <a:t>Order your poster</a:t>
                      </a:r>
                      <a:r>
                        <a:rPr lang="en-US" sz="2000" i="0" dirty="0">
                          <a:solidFill>
                            <a:srgbClr val="D9D9D9"/>
                          </a:solidFill>
                          <a:latin typeface="Arial" panose="020B0604020202090204"/>
                          <a:cs typeface="Arial" panose="020B0604020202090204"/>
                        </a:rPr>
                        <a:t>".</a:t>
                      </a:r>
                      <a:endParaRPr lang="en-US" sz="2000" b="1" dirty="0">
                        <a:solidFill>
                          <a:srgbClr val="D9D9D9"/>
                        </a:solidFill>
                        <a:latin typeface="Arial" panose="020B0604020202090204"/>
                        <a:cs typeface="Arial" panose="020B0604020202090204"/>
                      </a:endParaRPr>
                    </a:p>
                  </a:txBody>
                  <a:tcPr marL="182880" marT="137160">
                    <a:solidFill>
                      <a:srgbClr val="010101"/>
                    </a:solidFill>
                  </a:tcPr>
                </a:tc>
                <a:tc hMerge="1">
                  <a:tcPr>
                    <a:solidFill>
                      <a:schemeClr val="tx1">
                        <a:lumMod val="95000"/>
                        <a:lumOff val="5000"/>
                      </a:schemeClr>
                    </a:solidFill>
                  </a:tcPr>
                </a:tc>
              </a:tr>
              <a:tr h="4644032">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90204" pitchFamily="34" charset="0"/>
                          <a:cs typeface="Arial" panose="020B0604020202090204" pitchFamily="34" charset="0"/>
                        </a:rPr>
                        <a:t>This is a poster template for a </a:t>
                      </a:r>
                      <a:br>
                        <a:rPr lang="en-US" sz="2000" dirty="0">
                          <a:solidFill>
                            <a:schemeClr val="bg1"/>
                          </a:solidFill>
                          <a:latin typeface="Arial" panose="020B0604020202090204" pitchFamily="34" charset="0"/>
                          <a:cs typeface="Arial" panose="020B0604020202090204" pitchFamily="34" charset="0"/>
                        </a:rPr>
                      </a:br>
                      <a:r>
                        <a:rPr lang="en-US" sz="4800" b="1" dirty="0">
                          <a:solidFill>
                            <a:srgbClr val="FFC000"/>
                          </a:solidFill>
                          <a:latin typeface="Arial" panose="020B0604020202090204" pitchFamily="34" charset="0"/>
                          <a:cs typeface="Arial" panose="020B0604020202090204" pitchFamily="34" charset="0"/>
                        </a:rPr>
                        <a:t>TRIFOLD</a:t>
                      </a:r>
                      <a:br>
                        <a:rPr lang="en-US" sz="3600" b="1" dirty="0">
                          <a:solidFill>
                            <a:srgbClr val="FFC000"/>
                          </a:solidFill>
                          <a:latin typeface="Arial" panose="020B0604020202090204" pitchFamily="34" charset="0"/>
                          <a:cs typeface="Arial" panose="020B0604020202090204" pitchFamily="34" charset="0"/>
                        </a:rPr>
                      </a:br>
                      <a:r>
                        <a:rPr lang="en-US" sz="2000" b="1" dirty="0">
                          <a:solidFill>
                            <a:srgbClr val="FFC000"/>
                          </a:solidFill>
                          <a:latin typeface="Arial" panose="020B0604020202090204" pitchFamily="34" charset="0"/>
                          <a:cs typeface="Arial" panose="020B0604020202090204" pitchFamily="34" charset="0"/>
                        </a:rPr>
                        <a:t>(3 feet tall by 4 feet wide)</a:t>
                      </a:r>
                      <a:br>
                        <a:rPr lang="en-US" sz="2000" dirty="0">
                          <a:solidFill>
                            <a:schemeClr val="bg1"/>
                          </a:solidFill>
                          <a:latin typeface="Arial" panose="020B0604020202090204" pitchFamily="34" charset="0"/>
                          <a:cs typeface="Arial" panose="020B0604020202090204" pitchFamily="34" charset="0"/>
                        </a:rPr>
                      </a:br>
                      <a:r>
                        <a:rPr lang="en-US" sz="2000" dirty="0">
                          <a:solidFill>
                            <a:schemeClr val="bg1"/>
                          </a:solidFill>
                          <a:latin typeface="Arial" panose="020B0604020202090204" pitchFamily="34" charset="0"/>
                          <a:cs typeface="Arial" panose="020B0604020202090204" pitchFamily="34" charset="0"/>
                        </a:rPr>
                        <a:t>presentation board</a:t>
                      </a:r>
                      <a:endParaRPr lang="en-US" sz="2000" dirty="0">
                        <a:solidFill>
                          <a:schemeClr val="bg1"/>
                        </a:solidFill>
                        <a:latin typeface="Arial" panose="020B0604020202090204" pitchFamily="34" charset="0"/>
                        <a:cs typeface="Arial" panose="020B0604020202090204" pitchFamily="34" charset="0"/>
                      </a:endParaRPr>
                    </a:p>
                    <a:p>
                      <a:endParaRPr lang="en-US" sz="2000" dirty="0">
                        <a:solidFill>
                          <a:srgbClr val="1F3A4E"/>
                        </a:solidFill>
                      </a:endParaRPr>
                    </a:p>
                  </a:txBody>
                  <a:tcPr>
                    <a:solidFill>
                      <a:srgbClr val="010101"/>
                    </a:solidFill>
                  </a:tcPr>
                </a:tc>
                <a:tc>
                  <a:txBody>
                    <a:bodyPr/>
                    <a:lstStyle/>
                    <a:p>
                      <a:pPr marL="0" marR="0" indent="0" algn="l" defTabSz="4388485" rtl="0" eaLnBrk="1" fontAlgn="auto" latinLnBrk="0" hangingPunct="1">
                        <a:lnSpc>
                          <a:spcPct val="100000"/>
                        </a:lnSpc>
                        <a:spcBef>
                          <a:spcPts val="0"/>
                        </a:spcBef>
                        <a:spcAft>
                          <a:spcPts val="0"/>
                        </a:spcAft>
                        <a:buClrTx/>
                        <a:buSzTx/>
                        <a:buFontTx/>
                        <a:buNone/>
                        <a:defRPr/>
                      </a:pPr>
                      <a:r>
                        <a:rPr lang="en-US" sz="2400" b="1" baseline="0" dirty="0">
                          <a:solidFill>
                            <a:srgbClr val="FFC000"/>
                          </a:solidFill>
                          <a:latin typeface="Arial" panose="020B0604020202090204" pitchFamily="34" charset="0"/>
                          <a:cs typeface="Arial" panose="020B0604020202090204" pitchFamily="34" charset="0"/>
                        </a:rPr>
                        <a:t>Important: Check the template size</a:t>
                      </a:r>
                      <a:br>
                        <a:rPr lang="en-US" sz="2000" b="0" baseline="0" dirty="0">
                          <a:solidFill>
                            <a:srgbClr val="FFC000"/>
                          </a:solidFill>
                          <a:latin typeface="Arial" panose="020B0604020202090204" pitchFamily="34" charset="0"/>
                          <a:cs typeface="Arial" panose="020B0604020202090204" pitchFamily="34" charset="0"/>
                        </a:rPr>
                      </a:br>
                      <a:r>
                        <a:rPr lang="en-US" sz="2000" b="0" baseline="0" dirty="0">
                          <a:solidFill>
                            <a:srgbClr val="D9D9D9"/>
                          </a:solidFill>
                          <a:latin typeface="Arial" panose="020B0604020202090204" pitchFamily="34" charset="0"/>
                          <a:cs typeface="Arial" panose="020B0604020202090204" pitchFamily="34" charset="0"/>
                        </a:rPr>
                        <a:t>Before you start working on your poster and to avoid printing problems check that you have downloaded and you are using the correct size template for your poster presentation.</a:t>
                      </a:r>
                      <a:br>
                        <a:rPr lang="en-US" sz="2000" b="0" baseline="0" dirty="0">
                          <a:solidFill>
                            <a:srgbClr val="D9D9D9"/>
                          </a:solidFill>
                          <a:latin typeface="Arial" panose="020B0604020202090204" pitchFamily="34" charset="0"/>
                          <a:cs typeface="Arial" panose="020B0604020202090204" pitchFamily="34" charset="0"/>
                        </a:rPr>
                      </a:br>
                      <a:endParaRPr lang="en-US" sz="2000" b="0" baseline="0" dirty="0">
                        <a:solidFill>
                          <a:srgbClr val="FFC000"/>
                        </a:solidFill>
                        <a:latin typeface="Arial" panose="020B0604020202090204" pitchFamily="34" charset="0"/>
                        <a:cs typeface="Arial" panose="020B0604020202090204" pitchFamily="34" charset="0"/>
                      </a:endParaRPr>
                    </a:p>
                  </a:txBody>
                  <a:tcPr marL="182880" marT="137160">
                    <a:solidFill>
                      <a:srgbClr val="010101"/>
                    </a:solidFill>
                  </a:tcPr>
                </a:tc>
              </a:tr>
              <a:tr h="4288692">
                <a:tc>
                  <a:txBody>
                    <a:bodyPr/>
                    <a:lstStyle/>
                    <a:p>
                      <a:endParaRPr lang="en-US" sz="2000" dirty="0">
                        <a:solidFill>
                          <a:srgbClr val="1F3A4E"/>
                        </a:solidFill>
                      </a:endParaRPr>
                    </a:p>
                  </a:txBody>
                  <a:tcPr>
                    <a:blipFill rotWithShape="1">
                      <a:blip r:embed="rId2"/>
                      <a:stretch>
                        <a:fillRect/>
                      </a:stretch>
                    </a:blipFill>
                  </a:tcPr>
                </a:tc>
                <a:tc>
                  <a:txBody>
                    <a:bodyPr/>
                    <a:lstStyle/>
                    <a:p>
                      <a:pPr algn="l"/>
                      <a:r>
                        <a:rPr lang="en-US" sz="2400" b="1" baseline="0" dirty="0">
                          <a:solidFill>
                            <a:srgbClr val="FFC000"/>
                          </a:solidFill>
                          <a:latin typeface="Arial" panose="020B0604020202090204" pitchFamily="34" charset="0"/>
                          <a:cs typeface="Arial" panose="020B0604020202090204" pitchFamily="34" charset="0"/>
                        </a:rPr>
                        <a:t>How to </a:t>
                      </a:r>
                      <a:r>
                        <a:rPr lang="en-US" sz="4000" b="1" baseline="0" dirty="0">
                          <a:solidFill>
                            <a:srgbClr val="FFC000"/>
                          </a:solidFill>
                          <a:latin typeface="Arial" panose="020B0604020202090204" pitchFamily="34" charset="0"/>
                          <a:cs typeface="Arial" panose="020B0604020202090204" pitchFamily="34" charset="0"/>
                        </a:rPr>
                        <a:t>Zoom in </a:t>
                      </a:r>
                      <a:r>
                        <a:rPr lang="en-US" sz="2400" b="1" baseline="0" dirty="0">
                          <a:solidFill>
                            <a:srgbClr val="FFC000"/>
                          </a:solidFill>
                          <a:latin typeface="Arial" panose="020B0604020202090204" pitchFamily="34" charset="0"/>
                          <a:cs typeface="Arial" panose="020B0604020202090204" pitchFamily="34" charset="0"/>
                        </a:rPr>
                        <a:t>and </a:t>
                      </a:r>
                      <a:r>
                        <a:rPr lang="en-US" sz="1800" b="1" baseline="0" dirty="0">
                          <a:solidFill>
                            <a:srgbClr val="FFC000"/>
                          </a:solidFill>
                          <a:latin typeface="Arial" panose="020B0604020202090204" pitchFamily="34" charset="0"/>
                          <a:cs typeface="Arial" panose="020B0604020202090204" pitchFamily="34" charset="0"/>
                        </a:rPr>
                        <a:t>out</a:t>
                      </a:r>
                      <a:endParaRPr lang="en-US" sz="2400" b="1" baseline="0" dirty="0">
                        <a:solidFill>
                          <a:srgbClr val="FFC000"/>
                        </a:solidFill>
                        <a:latin typeface="Arial" panose="020B0604020202090204" pitchFamily="34" charset="0"/>
                        <a:cs typeface="Arial" panose="020B0604020202090204" pitchFamily="34" charset="0"/>
                      </a:endParaRPr>
                    </a:p>
                    <a:p>
                      <a:pPr algn="l"/>
                      <a:r>
                        <a:rPr lang="en-US" sz="2000" b="0" baseline="0" dirty="0">
                          <a:solidFill>
                            <a:srgbClr val="D9D9D9"/>
                          </a:solidFill>
                          <a:latin typeface="Arial" panose="020B0604020202090204" pitchFamily="34" charset="0"/>
                          <a:cs typeface="Arial" panose="020B060402020209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90204" pitchFamily="34" charset="0"/>
                          <a:cs typeface="Arial" panose="020B0604020202090204" pitchFamily="34" charset="0"/>
                        </a:rPr>
                      </a:br>
                      <a:r>
                        <a:rPr lang="en-US" sz="2000" b="0" baseline="0" dirty="0">
                          <a:solidFill>
                            <a:srgbClr val="FFC000"/>
                          </a:solidFill>
                          <a:latin typeface="Arial" panose="020B0604020202090204" pitchFamily="34" charset="0"/>
                          <a:cs typeface="Arial" panose="020B0604020202090204" pitchFamily="34" charset="0"/>
                        </a:rPr>
                        <a:t>1. </a:t>
                      </a:r>
                      <a:r>
                        <a:rPr lang="en-US" sz="2000" b="0" baseline="0" dirty="0">
                          <a:solidFill>
                            <a:srgbClr val="D9D9D9"/>
                          </a:solidFill>
                          <a:latin typeface="Arial" panose="020B0604020202090204" pitchFamily="34" charset="0"/>
                          <a:cs typeface="Arial" panose="020B060402020209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90204" pitchFamily="34" charset="0"/>
                          <a:cs typeface="Arial" panose="020B0604020202090204" pitchFamily="34" charset="0"/>
                        </a:rPr>
                      </a:br>
                      <a:r>
                        <a:rPr lang="en-US" sz="2000" b="0" baseline="0" dirty="0">
                          <a:solidFill>
                            <a:srgbClr val="FFC000"/>
                          </a:solidFill>
                          <a:latin typeface="Arial" panose="020B0604020202090204" pitchFamily="34" charset="0"/>
                          <a:cs typeface="Arial" panose="020B0604020202090204" pitchFamily="34" charset="0"/>
                        </a:rPr>
                        <a:t>2. </a:t>
                      </a:r>
                      <a:r>
                        <a:rPr lang="en-US" sz="2000" b="0" baseline="0" dirty="0">
                          <a:solidFill>
                            <a:srgbClr val="D9D9D9"/>
                          </a:solidFill>
                          <a:latin typeface="Arial" panose="020B0604020202090204" pitchFamily="34" charset="0"/>
                          <a:cs typeface="Arial" panose="020B0604020202090204" pitchFamily="34" charset="0"/>
                        </a:rPr>
                        <a:t>For better zoom flexibility, use the zoom slider at the bottom right of the window.</a:t>
                      </a:r>
                      <a:endParaRPr lang="en-US" sz="2000" b="0" baseline="0" dirty="0">
                        <a:solidFill>
                          <a:srgbClr val="D9D9D9"/>
                        </a:solidFill>
                        <a:latin typeface="Arial" panose="020B0604020202090204" pitchFamily="34" charset="0"/>
                        <a:cs typeface="Arial" panose="020B0604020202090204" pitchFamily="34" charset="0"/>
                      </a:endParaRPr>
                    </a:p>
                  </a:txBody>
                  <a:tcPr marL="182880" marT="137160">
                    <a:solidFill>
                      <a:srgbClr val="010101"/>
                    </a:solidFill>
                  </a:tcPr>
                </a:tc>
              </a:tr>
              <a:tr h="1800526">
                <a:tc gridSpan="2">
                  <a:txBody>
                    <a:bodyPr/>
                    <a:lstStyle/>
                    <a:p>
                      <a:pPr marL="0" marR="0" lvl="0" indent="0" algn="l" defTabSz="4388485" rtl="0" eaLnBrk="1" fontAlgn="auto" latinLnBrk="0" hangingPunct="1">
                        <a:lnSpc>
                          <a:spcPct val="100000"/>
                        </a:lnSpc>
                        <a:spcBef>
                          <a:spcPts val="0"/>
                        </a:spcBef>
                        <a:spcAft>
                          <a:spcPts val="0"/>
                        </a:spcAft>
                        <a:buClrTx/>
                        <a:buSzTx/>
                        <a:buFontTx/>
                        <a:buNone/>
                        <a:defRPr/>
                      </a:pPr>
                      <a:r>
                        <a:rPr lang="en-US" sz="2400" b="1" baseline="0" dirty="0">
                          <a:solidFill>
                            <a:srgbClr val="FFC000"/>
                          </a:solidFill>
                          <a:latin typeface="Arial" panose="020B0604020202090204" pitchFamily="34" charset="0"/>
                          <a:cs typeface="Arial" panose="020B0604020202090204" pitchFamily="34" charset="0"/>
                        </a:rPr>
                        <a:t>Ruler and Guides</a:t>
                      </a:r>
                      <a:br>
                        <a:rPr lang="en-US" sz="2000" b="0" baseline="0" dirty="0">
                          <a:solidFill>
                            <a:srgbClr val="FFC000"/>
                          </a:solidFill>
                          <a:latin typeface="Arial" panose="020B0604020202090204" pitchFamily="34" charset="0"/>
                          <a:cs typeface="Arial" panose="020B0604020202090204" pitchFamily="34" charset="0"/>
                        </a:rPr>
                      </a:br>
                      <a:r>
                        <a:rPr lang="en-US" sz="2000" b="0" baseline="0" dirty="0">
                          <a:solidFill>
                            <a:srgbClr val="D9D9D9"/>
                          </a:solidFill>
                          <a:latin typeface="Arial" panose="020B0604020202090204" pitchFamily="34" charset="0"/>
                          <a:cs typeface="Arial" panose="020B060402020209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endParaRPr lang="en-US" sz="2000" b="0" baseline="0" dirty="0">
                        <a:solidFill>
                          <a:srgbClr val="D9D9D9"/>
                        </a:solidFill>
                        <a:latin typeface="Arial" panose="020B0604020202090204" pitchFamily="34" charset="0"/>
                        <a:cs typeface="Arial" panose="020B0604020202090204" pitchFamily="34" charset="0"/>
                      </a:endParaRPr>
                    </a:p>
                  </a:txBody>
                  <a:tcPr>
                    <a:solidFill>
                      <a:srgbClr val="010101"/>
                    </a:solidFill>
                  </a:tcPr>
                </a:tc>
                <a:tc hMerge="1">
                  <a:tcPr marL="182880" marT="137160">
                    <a:solidFill>
                      <a:schemeClr val="tx1">
                        <a:lumMod val="95000"/>
                        <a:lumOff val="5000"/>
                      </a:schemeClr>
                    </a:solidFill>
                  </a:tcPr>
                </a:tc>
              </a:tr>
              <a:tr h="3824339">
                <a:tc>
                  <a:txBody>
                    <a:bodyPr/>
                    <a:lstStyle/>
                    <a:p>
                      <a:endParaRPr lang="en-US" sz="2000" dirty="0">
                        <a:solidFill>
                          <a:srgbClr val="1F3A4E"/>
                        </a:solidFill>
                      </a:endParaRPr>
                    </a:p>
                  </a:txBody>
                  <a:tcPr>
                    <a:blipFill rotWithShape="1">
                      <a:blip r:embed="rId3"/>
                      <a:stretch>
                        <a:fillRect/>
                      </a:stretch>
                    </a:blipFill>
                  </a:tcPr>
                </a:tc>
                <a:tc>
                  <a:txBody>
                    <a:bodyPr/>
                    <a:lstStyle/>
                    <a:p>
                      <a:pPr marL="0" lvl="1" indent="0" algn="l" defTabSz="114300"/>
                      <a:r>
                        <a:rPr lang="en-US" sz="2400" b="1" baseline="0" dirty="0">
                          <a:solidFill>
                            <a:srgbClr val="FFC000"/>
                          </a:solidFill>
                          <a:latin typeface="Arial" panose="020B0604020202090204" pitchFamily="34" charset="0"/>
                          <a:cs typeface="Arial" panose="020B0604020202090204" pitchFamily="34" charset="0"/>
                        </a:rPr>
                        <a:t>Headers and text containers</a:t>
                      </a:r>
                      <a:br>
                        <a:rPr lang="en-US" sz="2000" b="0" baseline="0" dirty="0">
                          <a:solidFill>
                            <a:schemeClr val="bg1"/>
                          </a:solidFill>
                          <a:latin typeface="Arial" panose="020B0604020202090204" pitchFamily="34" charset="0"/>
                          <a:cs typeface="Arial" panose="020B0604020202090204" pitchFamily="34" charset="0"/>
                        </a:rPr>
                      </a:br>
                      <a:r>
                        <a:rPr lang="en-US" sz="2000" b="0" baseline="0" dirty="0">
                          <a:solidFill>
                            <a:srgbClr val="D9D9D9"/>
                          </a:solidFill>
                          <a:latin typeface="Arial" panose="020B0604020202090204" pitchFamily="34" charset="0"/>
                          <a:cs typeface="Arial" panose="020B0604020202090204" pitchFamily="34" charset="0"/>
                        </a:rPr>
                        <a:t>Included in this template are commonly used section headers such as Abstract, Objectives, Methods, Results, etc. </a:t>
                      </a:r>
                      <a:br>
                        <a:rPr lang="en-US" sz="2000" b="0" baseline="0" dirty="0">
                          <a:solidFill>
                            <a:schemeClr val="bg1"/>
                          </a:solidFill>
                          <a:latin typeface="Arial" panose="020B0604020202090204" pitchFamily="34" charset="0"/>
                          <a:cs typeface="Arial" panose="020B0604020202090204" pitchFamily="34" charset="0"/>
                        </a:rPr>
                      </a:br>
                      <a:r>
                        <a:rPr lang="en-US" sz="2000" b="0" baseline="0" dirty="0">
                          <a:solidFill>
                            <a:srgbClr val="FFC000"/>
                          </a:solidFill>
                          <a:latin typeface="Arial" panose="020B0604020202090204" pitchFamily="34" charset="0"/>
                          <a:cs typeface="Arial" panose="020B0604020202090204" pitchFamily="34" charset="0"/>
                        </a:rPr>
                        <a:t>-</a:t>
                      </a:r>
                      <a:r>
                        <a:rPr lang="en-US" sz="2000" b="0" baseline="0" dirty="0">
                          <a:solidFill>
                            <a:schemeClr val="bg1"/>
                          </a:solidFill>
                          <a:latin typeface="Arial" panose="020B0604020202090204" pitchFamily="34" charset="0"/>
                          <a:cs typeface="Arial" panose="020B0604020202090204" pitchFamily="34" charset="0"/>
                        </a:rPr>
                        <a:t> </a:t>
                      </a:r>
                      <a:r>
                        <a:rPr lang="en-US" sz="2000" b="0" baseline="0" dirty="0">
                          <a:solidFill>
                            <a:srgbClr val="D9D9D9"/>
                          </a:solidFill>
                          <a:latin typeface="Arial" panose="020B0604020202090204" pitchFamily="34" charset="0"/>
                          <a:cs typeface="Arial" panose="020B0604020202090204" pitchFamily="34" charset="0"/>
                        </a:rPr>
                        <a:t>Click inside a section header to add its text. </a:t>
                      </a:r>
                      <a:br>
                        <a:rPr lang="en-US" sz="2000" b="0" baseline="0" dirty="0">
                          <a:solidFill>
                            <a:schemeClr val="bg1"/>
                          </a:solidFill>
                          <a:latin typeface="Arial" panose="020B0604020202090204" pitchFamily="34" charset="0"/>
                          <a:cs typeface="Arial" panose="020B0604020202090204" pitchFamily="34" charset="0"/>
                        </a:rPr>
                      </a:br>
                      <a:r>
                        <a:rPr lang="en-US" sz="2000" b="0" baseline="0" dirty="0">
                          <a:solidFill>
                            <a:srgbClr val="FFC000"/>
                          </a:solidFill>
                          <a:latin typeface="Arial" panose="020B0604020202090204" pitchFamily="34" charset="0"/>
                          <a:cs typeface="Arial" panose="020B0604020202090204" pitchFamily="34" charset="0"/>
                        </a:rPr>
                        <a:t>-</a:t>
                      </a:r>
                      <a:r>
                        <a:rPr lang="en-US" sz="2000" b="0" baseline="0" dirty="0">
                          <a:solidFill>
                            <a:schemeClr val="bg1"/>
                          </a:solidFill>
                          <a:latin typeface="Arial" panose="020B0604020202090204" pitchFamily="34" charset="0"/>
                          <a:cs typeface="Arial" panose="020B0604020202090204" pitchFamily="34" charset="0"/>
                        </a:rPr>
                        <a:t> </a:t>
                      </a:r>
                      <a:r>
                        <a:rPr lang="en-US" sz="2000" b="0" baseline="0" dirty="0">
                          <a:solidFill>
                            <a:srgbClr val="D9D9D9"/>
                          </a:solidFill>
                          <a:latin typeface="Arial" panose="020B0604020202090204" pitchFamily="34" charset="0"/>
                          <a:cs typeface="Arial" panose="020B0604020202090204" pitchFamily="34" charset="0"/>
                        </a:rPr>
                        <a:t>To add another header, click on edge of the section box so that it is outlined. Copy and paste it. </a:t>
                      </a:r>
                      <a:br>
                        <a:rPr lang="en-US" sz="2000" b="0" baseline="0" dirty="0">
                          <a:solidFill>
                            <a:schemeClr val="bg1"/>
                          </a:solidFill>
                          <a:latin typeface="Arial" panose="020B0604020202090204" pitchFamily="34" charset="0"/>
                          <a:cs typeface="Arial" panose="020B0604020202090204" pitchFamily="34" charset="0"/>
                        </a:rPr>
                      </a:br>
                      <a:r>
                        <a:rPr lang="en-US" sz="2000" b="0" baseline="0" dirty="0">
                          <a:solidFill>
                            <a:srgbClr val="FFC000"/>
                          </a:solidFill>
                          <a:latin typeface="Arial" panose="020B0604020202090204" pitchFamily="34" charset="0"/>
                          <a:cs typeface="Arial" panose="020B0604020202090204" pitchFamily="34" charset="0"/>
                        </a:rPr>
                        <a:t>-</a:t>
                      </a:r>
                      <a:r>
                        <a:rPr lang="en-US" sz="2000" b="0" baseline="0" dirty="0">
                          <a:solidFill>
                            <a:schemeClr val="bg1"/>
                          </a:solidFill>
                          <a:latin typeface="Arial" panose="020B0604020202090204" pitchFamily="34" charset="0"/>
                          <a:cs typeface="Arial" panose="020B0604020202090204" pitchFamily="34" charset="0"/>
                        </a:rPr>
                        <a:t> </a:t>
                      </a:r>
                      <a:r>
                        <a:rPr lang="en-US" sz="2000" b="0" baseline="0" dirty="0">
                          <a:solidFill>
                            <a:srgbClr val="D9D9D9"/>
                          </a:solidFill>
                          <a:latin typeface="Arial" panose="020B0604020202090204" pitchFamily="34" charset="0"/>
                          <a:cs typeface="Arial" panose="020B0604020202090204" pitchFamily="34" charset="0"/>
                        </a:rPr>
                        <a:t>To increase its size, click on the white circles and expand to the the desired size.</a:t>
                      </a:r>
                      <a:endParaRPr lang="en-US" sz="2000" b="0" baseline="0" dirty="0">
                        <a:solidFill>
                          <a:srgbClr val="D9D9D9"/>
                        </a:solidFill>
                        <a:latin typeface="Arial" panose="020B0604020202090204" pitchFamily="34" charset="0"/>
                        <a:cs typeface="Arial" panose="020B0604020202090204" pitchFamily="34" charset="0"/>
                      </a:endParaRPr>
                    </a:p>
                  </a:txBody>
                  <a:tcPr marL="182880" marT="137160">
                    <a:solidFill>
                      <a:srgbClr val="010101"/>
                    </a:solidFill>
                  </a:tcPr>
                </a:tc>
              </a:tr>
              <a:tr h="3519135">
                <a:tc gridSpan="2">
                  <a:txBody>
                    <a:bodyPr/>
                    <a:lstStyle/>
                    <a:p>
                      <a:r>
                        <a:rPr lang="en-US" sz="2400" b="1" dirty="0">
                          <a:solidFill>
                            <a:srgbClr val="FFC000"/>
                          </a:solidFill>
                          <a:latin typeface="Arial" panose="020B0604020202090204" pitchFamily="34" charset="0"/>
                          <a:cs typeface="Arial" panose="020B0604020202090204" pitchFamily="34" charset="0"/>
                        </a:rPr>
                        <a:t>Adding content to the poster</a:t>
                      </a:r>
                      <a:endParaRPr lang="en-US" sz="2400" b="1" dirty="0">
                        <a:solidFill>
                          <a:srgbClr val="FFC000"/>
                        </a:solidFill>
                        <a:latin typeface="Arial" panose="020B0604020202090204" pitchFamily="34" charset="0"/>
                        <a:cs typeface="Arial" panose="020B0604020202090204" pitchFamily="34" charset="0"/>
                      </a:endParaRPr>
                    </a:p>
                    <a:p>
                      <a:r>
                        <a:rPr lang="en-US" sz="2000" baseline="0" dirty="0">
                          <a:solidFill>
                            <a:srgbClr val="D9D9D9"/>
                          </a:solidFill>
                          <a:latin typeface="Arial" panose="020B0604020202090204" pitchFamily="34" charset="0"/>
                          <a:cs typeface="Arial" panose="020B060402020209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endParaRPr lang="en-US" sz="2000" baseline="0" dirty="0">
                        <a:solidFill>
                          <a:srgbClr val="D9D9D9"/>
                        </a:solidFill>
                        <a:latin typeface="Arial" panose="020B0604020202090204" pitchFamily="34" charset="0"/>
                        <a:cs typeface="Arial" panose="020B0604020202090204" pitchFamily="34" charset="0"/>
                      </a:endParaRPr>
                    </a:p>
                    <a:p>
                      <a:pPr marL="342900" indent="-342900">
                        <a:buFontTx/>
                        <a:buChar char="-"/>
                      </a:pPr>
                      <a:r>
                        <a:rPr lang="en-US" sz="2000" baseline="0" dirty="0">
                          <a:solidFill>
                            <a:srgbClr val="D9D9D9"/>
                          </a:solidFill>
                          <a:latin typeface="Arial" panose="020B0604020202090204" pitchFamily="34" charset="0"/>
                          <a:cs typeface="Arial" panose="020B060402020209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90204" pitchFamily="34" charset="0"/>
                        <a:cs typeface="Arial" panose="020B0604020202090204" pitchFamily="34" charset="0"/>
                      </a:endParaRPr>
                    </a:p>
                  </a:txBody>
                  <a:tcPr>
                    <a:solidFill>
                      <a:srgbClr val="010101"/>
                    </a:solidFill>
                  </a:tcPr>
                </a:tc>
                <a:tc hMerge="1">
                  <a:tcPr marL="182880" marT="137160">
                    <a:solidFill>
                      <a:srgbClr val="010101"/>
                    </a:solidFill>
                  </a:tcPr>
                </a:tc>
              </a:tr>
              <a:tr h="2377657">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2400" b="1" noProof="0" dirty="0">
                          <a:solidFill>
                            <a:srgbClr val="FFC000"/>
                          </a:solidFill>
                          <a:latin typeface="Arial" panose="020B0604020202090204" pitchFamily="34" charset="0"/>
                          <a:cs typeface="Arial" panose="020B0604020202090204" pitchFamily="34" charset="0"/>
                        </a:rPr>
                        <a:t>Photos</a:t>
                      </a:r>
                      <a:endParaRPr lang="en-US" sz="2400" b="1" noProof="0" dirty="0">
                        <a:solidFill>
                          <a:srgbClr val="FFC000"/>
                        </a:solidFill>
                        <a:latin typeface="Arial" panose="020B0604020202090204" pitchFamily="34" charset="0"/>
                        <a:cs typeface="Arial" panose="020B0604020202090204" pitchFamily="34" charset="0"/>
                      </a:endParaRPr>
                    </a:p>
                    <a:p>
                      <a:pPr marL="0" marR="0" lvl="0" indent="0" algn="l" defTabSz="9779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dirty="0">
                          <a:ln>
                            <a:noFill/>
                          </a:ln>
                          <a:solidFill>
                            <a:srgbClr val="D9D9D9"/>
                          </a:solidFill>
                          <a:effectLst/>
                          <a:uLnTx/>
                          <a:uFillTx/>
                          <a:latin typeface="Arial" panose="020B0604020202090204"/>
                          <a:ea typeface="+mn-ea"/>
                          <a:cs typeface="Arial" panose="020B0604020202090204"/>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endParaRPr kumimoji="0" lang="en-US" sz="2000" b="0" i="0" u="none" strike="noStrike" kern="1200" cap="none" spc="0" normalizeH="0" baseline="0" noProof="0" dirty="0">
                        <a:ln>
                          <a:noFill/>
                        </a:ln>
                        <a:solidFill>
                          <a:srgbClr val="D9D9D9"/>
                        </a:solidFill>
                        <a:effectLst/>
                        <a:uLnTx/>
                        <a:uFillTx/>
                        <a:latin typeface="Arial" panose="020B0604020202090204"/>
                        <a:ea typeface="+mn-ea"/>
                        <a:cs typeface="Arial" panose="020B0604020202090204"/>
                      </a:endParaRPr>
                    </a:p>
                  </a:txBody>
                  <a:tcPr marL="182880" marT="137160">
                    <a:solidFill>
                      <a:srgbClr val="010101"/>
                    </a:solidFill>
                  </a:tcPr>
                </a:tc>
                <a:tc hMerge="1">
                  <a:tcPr/>
                </a:tc>
              </a:tr>
              <a:tr h="2293170">
                <a:tc gridSpan="2">
                  <a:txBody>
                    <a:bodyPr/>
                    <a:lstStyle/>
                    <a:p>
                      <a:endParaRPr lang="en-US" sz="2000" dirty="0">
                        <a:solidFill>
                          <a:schemeClr val="bg1"/>
                        </a:solidFill>
                        <a:latin typeface="Arial" panose="020B0604020202090204" pitchFamily="34" charset="0"/>
                        <a:cs typeface="Arial" panose="020B0604020202090204" pitchFamily="34" charset="0"/>
                      </a:endParaRPr>
                    </a:p>
                  </a:txBody>
                  <a:tcPr marL="182880" marT="137160">
                    <a:blipFill rotWithShape="1">
                      <a:blip r:embed="rId4"/>
                      <a:stretch>
                        <a:fillRect/>
                      </a:stretch>
                    </a:blipFill>
                  </a:tcPr>
                </a:tc>
                <a:tc hMerge="1">
                  <a:tcPr/>
                </a:tc>
              </a:tr>
              <a:tr h="1280277">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2400" b="1" noProof="0" dirty="0">
                          <a:solidFill>
                            <a:srgbClr val="FFC000"/>
                          </a:solidFill>
                          <a:latin typeface="Arial" panose="020B0604020202090204"/>
                          <a:cs typeface="Arial" panose="020B0604020202090204"/>
                        </a:rPr>
                        <a:t>Quality check your graphics</a:t>
                      </a:r>
                      <a:endParaRPr lang="en-US" sz="2400" b="1" noProof="0" dirty="0">
                        <a:solidFill>
                          <a:srgbClr val="FFC000"/>
                        </a:solidFill>
                        <a:latin typeface="Arial" panose="020B0604020202090204"/>
                        <a:cs typeface="Arial" panose="020B0604020202090204"/>
                      </a:endParaRPr>
                    </a:p>
                    <a:p>
                      <a:pPr marL="0" marR="0" lvl="0" indent="0" algn="l" defTabSz="1518285" rtl="0" eaLnBrk="1" fontAlgn="auto" latinLnBrk="0" hangingPunct="1">
                        <a:lnSpc>
                          <a:spcPct val="100000"/>
                        </a:lnSpc>
                        <a:spcBef>
                          <a:spcPts val="0"/>
                        </a:spcBef>
                        <a:spcAft>
                          <a:spcPts val="0"/>
                        </a:spcAft>
                        <a:buClrTx/>
                        <a:buSzTx/>
                        <a:buFontTx/>
                        <a:buNone/>
                        <a:defRPr/>
                      </a:pPr>
                      <a:r>
                        <a:rPr lang="en-US" sz="2000" noProof="0" dirty="0">
                          <a:solidFill>
                            <a:srgbClr val="D9D9D9"/>
                          </a:solidFill>
                          <a:latin typeface="Arial" panose="020B0604020202090204"/>
                          <a:cs typeface="Arial" panose="020B0604020202090204"/>
                        </a:rPr>
                        <a:t>Zoom in and look at your images at 100%-200% magnification. If they look clear, they will print well. </a:t>
                      </a:r>
                      <a:endParaRPr lang="en-US" sz="2000" noProof="0" dirty="0">
                        <a:solidFill>
                          <a:srgbClr val="D9D9D9"/>
                        </a:solidFill>
                        <a:latin typeface="Arial" panose="020B0604020202090204"/>
                        <a:cs typeface="Arial" panose="020B0604020202090204"/>
                      </a:endParaRPr>
                    </a:p>
                  </a:txBody>
                  <a:tcPr marL="182880" marT="137160">
                    <a:solidFill>
                      <a:srgbClr val="010101"/>
                    </a:solidFill>
                  </a:tcPr>
                </a:tc>
                <a:tc hMerge="1">
                  <a:tcPr>
                    <a:solidFill>
                      <a:schemeClr val="tx1">
                        <a:lumMod val="95000"/>
                        <a:lumOff val="5000"/>
                      </a:schemeClr>
                    </a:solidFill>
                  </a:tcPr>
                </a:tc>
              </a:tr>
              <a:tr h="3187270">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endParaRPr lang="en-US" sz="2000" noProof="0" dirty="0">
                        <a:solidFill>
                          <a:schemeClr val="bg1"/>
                        </a:solidFill>
                        <a:latin typeface="Arial" panose="020B0604020202090204"/>
                        <a:cs typeface="Arial" panose="020B0604020202090204"/>
                      </a:endParaRPr>
                    </a:p>
                  </a:txBody>
                  <a:tcPr marL="182880" marT="137160">
                    <a:blipFill rotWithShape="1">
                      <a:blip r:embed="rId5"/>
                      <a:stretch>
                        <a:fillRect/>
                      </a:stretch>
                    </a:blipFill>
                  </a:tcPr>
                </a:tc>
                <a:tc hMerge="1">
                  <a:tcPr/>
                </a:tc>
              </a:tr>
            </a:tbl>
          </a:graphicData>
        </a:graphic>
      </p:graphicFrame>
      <p:graphicFrame>
        <p:nvGraphicFramePr>
          <p:cNvPr id="14" name="Table 13"/>
          <p:cNvGraphicFramePr>
            <a:graphicFrameLocks noGrp="1"/>
          </p:cNvGraphicFramePr>
          <p:nvPr userDrawn="1"/>
        </p:nvGraphicFramePr>
        <p:xfrm>
          <a:off x="44695229" y="-84749"/>
          <a:ext cx="9430188" cy="33075070"/>
        </p:xfrm>
        <a:graphic>
          <a:graphicData uri="http://schemas.openxmlformats.org/drawingml/2006/table">
            <a:tbl>
              <a:tblPr firstRow="1" bandRow="1">
                <a:tableStyleId>{5C22544A-7EE6-4342-B048-85BDC9FD1C3A}</a:tableStyleId>
              </a:tblPr>
              <a:tblGrid>
                <a:gridCol w="3343835"/>
                <a:gridCol w="1381559"/>
                <a:gridCol w="4704794"/>
              </a:tblGrid>
              <a:tr h="1756432">
                <a:tc gridSpan="3">
                  <a:txBody>
                    <a:bodyPr/>
                    <a:lstStyle/>
                    <a:p>
                      <a:pPr marL="0" marR="0" indent="0" algn="ctr" defTabSz="4388485" rtl="0" eaLnBrk="1" fontAlgn="auto" latinLnBrk="0" hangingPunct="1">
                        <a:lnSpc>
                          <a:spcPct val="100000"/>
                        </a:lnSpc>
                        <a:spcBef>
                          <a:spcPts val="0"/>
                        </a:spcBef>
                        <a:spcAft>
                          <a:spcPts val="0"/>
                        </a:spcAft>
                        <a:buClrTx/>
                        <a:buSzTx/>
                        <a:buFontTx/>
                        <a:buNone/>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anose="020B0703020202090204" pitchFamily="34" charset="0"/>
                        </a:rPr>
                        <a:t>(THIS SIDEBAR WILL NOT PRINT)</a:t>
                      </a:r>
                      <a:endParaRPr lang="en-US" sz="4000" b="1" spc="600" dirty="0">
                        <a:solidFill>
                          <a:schemeClr val="bg1"/>
                        </a:solidFill>
                        <a:latin typeface="Trebuchet MS" panose="020B0703020202090204" pitchFamily="34" charset="0"/>
                      </a:endParaRPr>
                    </a:p>
                  </a:txBody>
                  <a:tcPr marL="182880" marT="137160">
                    <a:solidFill>
                      <a:srgbClr val="FFC000"/>
                    </a:solidFill>
                  </a:tcPr>
                </a:tc>
                <a:tc hMerge="1">
                  <a:tcPr/>
                </a:tc>
                <a:tc hMerge="1">
                  <a:tcPr/>
                </a:tc>
              </a:tr>
              <a:tr h="5563101">
                <a:tc gridSpan="3">
                  <a:txBody>
                    <a:bodyPr/>
                    <a:lstStyle/>
                    <a:p>
                      <a:pPr algn="l"/>
                      <a:r>
                        <a:rPr lang="en-US" sz="2800" b="1" baseline="0" dirty="0">
                          <a:solidFill>
                            <a:srgbClr val="FFC000"/>
                          </a:solidFill>
                          <a:latin typeface="Arial" panose="020B0604020202090204" pitchFamily="34" charset="0"/>
                          <a:cs typeface="Arial" panose="020B0604020202090204" pitchFamily="34" charset="0"/>
                        </a:rPr>
                        <a:t>How to change the template colors</a:t>
                      </a:r>
                      <a:endParaRPr lang="en-US" sz="2800" b="1" baseline="0" dirty="0">
                        <a:solidFill>
                          <a:srgbClr val="FFC000"/>
                        </a:solidFill>
                        <a:latin typeface="Arial" panose="020B0604020202090204" pitchFamily="34" charset="0"/>
                        <a:cs typeface="Arial" panose="020B0604020202090204" pitchFamily="34" charset="0"/>
                      </a:endParaRPr>
                    </a:p>
                    <a:p>
                      <a:pPr marL="0" indent="0" algn="l" defTabSz="114300"/>
                      <a:r>
                        <a:rPr lang="en-US" sz="2400" b="0" baseline="0" dirty="0">
                          <a:solidFill>
                            <a:srgbClr val="D9D9D9"/>
                          </a:solidFill>
                          <a:latin typeface="Arial" panose="020B0604020202090204" pitchFamily="34" charset="0"/>
                          <a:cs typeface="Arial" panose="020B0604020202090204" pitchFamily="34" charset="0"/>
                        </a:rPr>
                        <a:t>You can change the overall template color theme by clicking on the COLORS dropdown menu under the DESIGN tab. You can see a tutorial here: </a:t>
                      </a:r>
                      <a:r>
                        <a:rPr lang="en-US" sz="2400" dirty="0">
                          <a:solidFill>
                            <a:srgbClr val="FFC000"/>
                          </a:solidFill>
                          <a:hlinkClick r:id="rId6"/>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90204" pitchFamily="34" charset="0"/>
                        <a:cs typeface="Arial" panose="020B0604020202090204" pitchFamily="34" charset="0"/>
                      </a:endParaRPr>
                    </a:p>
                    <a:p>
                      <a:pPr marL="0" indent="0" algn="l" defTabSz="114300"/>
                      <a:r>
                        <a:rPr lang="en-US" sz="2400" b="0" baseline="0" dirty="0">
                          <a:solidFill>
                            <a:srgbClr val="D9D9D9"/>
                          </a:solidFill>
                          <a:latin typeface="Arial" panose="020B0604020202090204" pitchFamily="34" charset="0"/>
                          <a:cs typeface="Arial" panose="020B0604020202090204" pitchFamily="34" charset="0"/>
                        </a:rPr>
                        <a:t>You can also manually change the color of individual elements by going to VIEW &gt; SLIDE MASTER. On the left side of your screen select the background master where you can change the template background, column sizes, etc. </a:t>
                      </a:r>
                      <a:endParaRPr lang="en-US" sz="2400" b="0" baseline="0" dirty="0">
                        <a:solidFill>
                          <a:srgbClr val="D9D9D9"/>
                        </a:solidFill>
                        <a:latin typeface="Arial" panose="020B0604020202090204" pitchFamily="34" charset="0"/>
                        <a:cs typeface="Arial" panose="020B0604020202090204" pitchFamily="34" charset="0"/>
                      </a:endParaRPr>
                    </a:p>
                    <a:p>
                      <a:pPr marL="0" indent="0" algn="l" defTabSz="114300"/>
                      <a:endParaRPr lang="en-US" sz="2400" b="0" baseline="0" dirty="0">
                        <a:solidFill>
                          <a:srgbClr val="D9D9D9"/>
                        </a:solidFill>
                        <a:latin typeface="Arial" panose="020B0604020202090204" pitchFamily="34" charset="0"/>
                        <a:cs typeface="Arial" panose="020B0604020202090204" pitchFamily="34" charset="0"/>
                      </a:endParaRPr>
                    </a:p>
                    <a:p>
                      <a:pPr marL="0" indent="0" algn="l" defTabSz="114300"/>
                      <a:r>
                        <a:rPr lang="en-US" sz="2400" b="0" baseline="0" dirty="0">
                          <a:solidFill>
                            <a:srgbClr val="D9D9D9"/>
                          </a:solidFill>
                          <a:latin typeface="Arial" panose="020B0604020202090204" pitchFamily="34" charset="0"/>
                          <a:cs typeface="Arial" panose="020B0604020202090204" pitchFamily="34" charset="0"/>
                        </a:rPr>
                        <a:t>After you finish working on the SLIDE MASTER, it is important that you go to VIEW &gt; NORMAL to continue working on your poster. </a:t>
                      </a:r>
                      <a:endParaRPr lang="en-US" sz="2400" b="0" baseline="0" dirty="0">
                        <a:solidFill>
                          <a:srgbClr val="D9D9D9"/>
                        </a:solidFill>
                        <a:latin typeface="Arial" panose="020B0604020202090204" pitchFamily="34" charset="0"/>
                        <a:cs typeface="Arial" panose="020B0604020202090204" pitchFamily="34" charset="0"/>
                      </a:endParaRPr>
                    </a:p>
                  </a:txBody>
                  <a:tcPr marL="182880" marT="137160">
                    <a:solidFill>
                      <a:schemeClr val="tx1"/>
                    </a:solidFill>
                  </a:tcPr>
                </a:tc>
                <a:tc hMerge="1">
                  <a:tcPr marL="182880" marT="137160">
                    <a:blipFill rotWithShape="1">
                      <a:blip r:embed="rId7"/>
                      <a:stretch>
                        <a:fillRect/>
                      </a:stretch>
                    </a:blipFill>
                  </a:tcPr>
                </a:tc>
                <a:tc hMerge="1">
                  <a:tcPr/>
                </a:tc>
              </a:tr>
              <a:tr h="3667719">
                <a:tc gridSpan="3">
                  <a:txBody>
                    <a:bodyPr/>
                    <a:lstStyle/>
                    <a:p>
                      <a:r>
                        <a:rPr lang="en-US" sz="2800" b="1" dirty="0">
                          <a:solidFill>
                            <a:srgbClr val="FFC000"/>
                          </a:solidFill>
                          <a:latin typeface="Arial" panose="020B0604020202090204" pitchFamily="34" charset="0"/>
                          <a:cs typeface="Arial" panose="020B0604020202090204" pitchFamily="34" charset="0"/>
                        </a:rPr>
                        <a:t>How to change the column layout configuration</a:t>
                      </a:r>
                      <a:endParaRPr lang="en-US" sz="2800" b="1" dirty="0">
                        <a:solidFill>
                          <a:srgbClr val="FFC000"/>
                        </a:solidFill>
                        <a:latin typeface="Arial" panose="020B0604020202090204" pitchFamily="34" charset="0"/>
                        <a:cs typeface="Arial" panose="020B0604020202090204" pitchFamily="34" charset="0"/>
                      </a:endParaRPr>
                    </a:p>
                    <a:p>
                      <a:r>
                        <a:rPr lang="en-US" sz="2400" dirty="0">
                          <a:solidFill>
                            <a:srgbClr val="D9D9D9"/>
                          </a:solidFill>
                          <a:latin typeface="Arial" panose="020B0604020202090204" pitchFamily="34" charset="0"/>
                          <a:cs typeface="Arial" panose="020B0604020202090204" pitchFamily="34" charset="0"/>
                        </a:rPr>
                        <a:t>You can manually change the configuration on the columns by going to VIEW &gt; SLIDE MASTER. You can delete columns, resize them or modify them as needed for your layout. </a:t>
                      </a:r>
                      <a:endParaRPr lang="en-US" sz="2400" dirty="0">
                        <a:solidFill>
                          <a:srgbClr val="D9D9D9"/>
                        </a:solidFill>
                        <a:latin typeface="Arial" panose="020B0604020202090204" pitchFamily="34" charset="0"/>
                        <a:cs typeface="Arial" panose="020B0604020202090204" pitchFamily="34" charset="0"/>
                      </a:endParaRPr>
                    </a:p>
                    <a:p>
                      <a:pPr marL="0" marR="0" indent="0" algn="l" defTabSz="3764915" rtl="0" eaLnBrk="1" fontAlgn="auto" latinLnBrk="0" hangingPunct="1">
                        <a:lnSpc>
                          <a:spcPct val="100000"/>
                        </a:lnSpc>
                        <a:spcBef>
                          <a:spcPts val="0"/>
                        </a:spcBef>
                        <a:spcAft>
                          <a:spcPts val="0"/>
                        </a:spcAft>
                        <a:buClrTx/>
                        <a:buSzTx/>
                        <a:buFontTx/>
                        <a:buNone/>
                        <a:defRPr/>
                      </a:pPr>
                      <a:r>
                        <a:rPr lang="en-US" sz="2400" dirty="0">
                          <a:solidFill>
                            <a:srgbClr val="D9D9D9"/>
                          </a:solidFill>
                          <a:latin typeface="Arial" panose="020B0604020202090204" pitchFamily="34" charset="0"/>
                          <a:cs typeface="Arial" panose="020B0604020202090204" pitchFamily="34" charset="0"/>
                        </a:rPr>
                        <a:t>You can see a tutorial here: </a:t>
                      </a:r>
                      <a:r>
                        <a:rPr lang="en-US" sz="2400" u="sng" dirty="0">
                          <a:solidFill>
                            <a:srgbClr val="FFC000"/>
                          </a:solidFill>
                          <a:latin typeface="Arial" panose="020B0604020202090204" pitchFamily="34" charset="0"/>
                          <a:cs typeface="Arial" panose="020B0604020202090204" pitchFamily="34" charset="0"/>
                        </a:rPr>
                        <a:t>https://</a:t>
                      </a:r>
                      <a:r>
                        <a:rPr lang="en-US" sz="2400" u="sng" dirty="0" err="1">
                          <a:solidFill>
                            <a:srgbClr val="FFC000"/>
                          </a:solidFill>
                          <a:latin typeface="Arial" panose="020B0604020202090204" pitchFamily="34" charset="0"/>
                          <a:cs typeface="Arial" panose="020B0604020202090204" pitchFamily="34" charset="0"/>
                        </a:rPr>
                        <a:t>www.posterpresentations.com</a:t>
                      </a:r>
                      <a:r>
                        <a:rPr lang="en-US" sz="2400" u="sng" dirty="0">
                          <a:solidFill>
                            <a:srgbClr val="FFC000"/>
                          </a:solidFill>
                          <a:latin typeface="Arial" panose="020B0604020202090204" pitchFamily="34" charset="0"/>
                          <a:cs typeface="Arial" panose="020B0604020202090204" pitchFamily="34" charset="0"/>
                        </a:rPr>
                        <a:t>/how-to-change-the-column-</a:t>
                      </a:r>
                      <a:r>
                        <a:rPr lang="en-US" sz="2400" u="sng" dirty="0" err="1">
                          <a:solidFill>
                            <a:srgbClr val="FFC000"/>
                          </a:solidFill>
                          <a:latin typeface="Arial" panose="020B0604020202090204" pitchFamily="34" charset="0"/>
                          <a:cs typeface="Arial" panose="020B0604020202090204" pitchFamily="34" charset="0"/>
                        </a:rPr>
                        <a:t>configuration.html</a:t>
                      </a:r>
                      <a:endParaRPr lang="en-US" u="sng" dirty="0">
                        <a:solidFill>
                          <a:srgbClr val="FFC000"/>
                        </a:solidFill>
                      </a:endParaRPr>
                    </a:p>
                  </a:txBody>
                  <a:tcPr marL="182880" marT="137160">
                    <a:solidFill>
                      <a:schemeClr val="tx1"/>
                    </a:solidFill>
                  </a:tcPr>
                </a:tc>
                <a:tc hMerge="1">
                  <a:tcPr marL="182880" marT="137160">
                    <a:blipFill rotWithShape="1">
                      <a:blip r:embed="rId8"/>
                      <a:stretch>
                        <a:fillRect/>
                      </a:stretch>
                    </a:blipFill>
                  </a:tcPr>
                </a:tc>
                <a:tc hMerge="1">
                  <a:tcPr marL="182880" marT="137160">
                    <a:solidFill>
                      <a:srgbClr val="010101"/>
                    </a:solidFill>
                  </a:tcPr>
                </a:tc>
              </a:tr>
              <a:tr h="5177074">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endParaRPr lang="en-US" sz="2400" noProof="0" dirty="0">
                        <a:solidFill>
                          <a:srgbClr val="D9D9D9"/>
                        </a:solidFill>
                        <a:latin typeface="Arial" panose="020B0604020202090204" pitchFamily="34" charset="0"/>
                        <a:cs typeface="Arial" panose="020B0604020202090204" pitchFamily="34" charset="0"/>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hMerge="1">
                  <a:tcPr/>
                </a:tc>
                <a:tc rowSpan="2">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2800" b="1" noProof="0" dirty="0">
                          <a:solidFill>
                            <a:srgbClr val="FFC000"/>
                          </a:solidFill>
                          <a:latin typeface="Arial" panose="020B0604020202090204" pitchFamily="34" charset="0"/>
                          <a:cs typeface="Arial" panose="020B0604020202090204" pitchFamily="34" charset="0"/>
                        </a:rPr>
                        <a:t>How to hide the QUICK START GUIDE bars from the sides of the template</a:t>
                      </a:r>
                      <a:endParaRPr lang="en-US" sz="2800" b="1" noProof="0" dirty="0">
                        <a:solidFill>
                          <a:srgbClr val="FFC000"/>
                        </a:solidFill>
                        <a:latin typeface="Arial" panose="020B0604020202090204" pitchFamily="34" charset="0"/>
                        <a:cs typeface="Arial" panose="020B060402020209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2400" noProof="0" dirty="0">
                          <a:solidFill>
                            <a:srgbClr val="D9D9D9"/>
                          </a:solidFill>
                          <a:latin typeface="Arial" panose="020B0604020202090204" pitchFamily="34" charset="0"/>
                          <a:cs typeface="Arial" panose="020B0604020202090204" pitchFamily="34" charset="0"/>
                        </a:rPr>
                        <a:t>The Quick Start</a:t>
                      </a:r>
                      <a:r>
                        <a:rPr lang="en-US" sz="2400" baseline="0" noProof="0" dirty="0">
                          <a:solidFill>
                            <a:srgbClr val="D9D9D9"/>
                          </a:solidFill>
                          <a:latin typeface="Arial" panose="020B0604020202090204" pitchFamily="34" charset="0"/>
                          <a:cs typeface="Arial" panose="020B0604020202090204" pitchFamily="34" charset="0"/>
                        </a:rPr>
                        <a:t> Guides</a:t>
                      </a:r>
                      <a:r>
                        <a:rPr lang="en-US" sz="2400" noProof="0" dirty="0">
                          <a:solidFill>
                            <a:srgbClr val="D9D9D9"/>
                          </a:solidFill>
                          <a:latin typeface="Arial" panose="020B0604020202090204" pitchFamily="34" charset="0"/>
                          <a:cs typeface="Arial" panose="020B0604020202090204" pitchFamily="34" charset="0"/>
                        </a:rPr>
                        <a:t> </a:t>
                      </a:r>
                      <a:r>
                        <a:rPr lang="en-US" sz="2400" u="sng" noProof="0" dirty="0">
                          <a:solidFill>
                            <a:srgbClr val="D9D9D9"/>
                          </a:solidFill>
                          <a:latin typeface="Arial" panose="020B0604020202090204" pitchFamily="34" charset="0"/>
                          <a:cs typeface="Arial" panose="020B0604020202090204" pitchFamily="34" charset="0"/>
                        </a:rPr>
                        <a:t>are outside the template’s printable area</a:t>
                      </a:r>
                      <a:r>
                        <a:rPr lang="en-US" sz="2400" noProof="0" dirty="0">
                          <a:solidFill>
                            <a:srgbClr val="D9D9D9"/>
                          </a:solidFill>
                          <a:latin typeface="Arial" panose="020B0604020202090204" pitchFamily="34" charset="0"/>
                          <a:cs typeface="Arial" panose="020B0604020202090204" pitchFamily="34" charset="0"/>
                        </a:rPr>
                        <a:t> and they will not be on the printed poster</a:t>
                      </a:r>
                      <a:r>
                        <a:rPr lang="en-US" sz="2400" baseline="0" noProof="0" dirty="0">
                          <a:solidFill>
                            <a:srgbClr val="D9D9D9"/>
                          </a:solidFill>
                          <a:latin typeface="Arial" panose="020B0604020202090204" pitchFamily="34" charset="0"/>
                          <a:cs typeface="Arial" panose="020B0604020202090204" pitchFamily="34" charset="0"/>
                        </a:rPr>
                        <a:t>. </a:t>
                      </a:r>
                      <a:endParaRPr lang="en-US" sz="2400" baseline="0" noProof="0" dirty="0">
                        <a:solidFill>
                          <a:srgbClr val="D9D9D9"/>
                        </a:solidFill>
                        <a:latin typeface="Arial" panose="020B0604020202090204" pitchFamily="34" charset="0"/>
                        <a:cs typeface="Arial" panose="020B060402020209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2400" baseline="0" noProof="0" dirty="0">
                        <a:solidFill>
                          <a:srgbClr val="D9D9D9"/>
                        </a:solidFill>
                        <a:latin typeface="Arial" panose="020B0604020202090204" pitchFamily="34" charset="0"/>
                        <a:cs typeface="Arial" panose="020B060402020209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2400" baseline="0" noProof="0" dirty="0">
                          <a:solidFill>
                            <a:srgbClr val="D9D9D9"/>
                          </a:solidFill>
                          <a:latin typeface="Arial" panose="020B0604020202090204" pitchFamily="34" charset="0"/>
                          <a:cs typeface="Arial" panose="020B0604020202090204" pitchFamily="34" charset="0"/>
                        </a:rPr>
                        <a:t>If you create a PDF file from your template, the guides will not be included.</a:t>
                      </a:r>
                      <a:endParaRPr lang="en-US" sz="2400" baseline="0" noProof="0" dirty="0">
                        <a:solidFill>
                          <a:srgbClr val="D9D9D9"/>
                        </a:solidFill>
                        <a:latin typeface="Arial" panose="020B0604020202090204" pitchFamily="34" charset="0"/>
                        <a:cs typeface="Arial" panose="020B060402020209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2400" baseline="0" noProof="0" dirty="0">
                        <a:solidFill>
                          <a:srgbClr val="D9D9D9"/>
                        </a:solidFill>
                        <a:latin typeface="Arial" panose="020B0604020202090204" pitchFamily="34" charset="0"/>
                        <a:cs typeface="Arial" panose="020B060402020209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2400" baseline="0" noProof="0" dirty="0">
                          <a:solidFill>
                            <a:srgbClr val="D9D9D9"/>
                          </a:solidFill>
                          <a:latin typeface="Arial" panose="020B0604020202090204" pitchFamily="34" charset="0"/>
                          <a:cs typeface="Arial" panose="020B0604020202090204" pitchFamily="34" charset="0"/>
                        </a:rPr>
                        <a:t>To hide the guides click on the </a:t>
                      </a:r>
                      <a:r>
                        <a:rPr lang="en-US" sz="2400" b="1" baseline="0" noProof="0" dirty="0">
                          <a:solidFill>
                            <a:srgbClr val="D9D9D9"/>
                          </a:solidFill>
                          <a:latin typeface="Arial" panose="020B0604020202090204" pitchFamily="34" charset="0"/>
                          <a:cs typeface="Arial" panose="020B0604020202090204" pitchFamily="34" charset="0"/>
                        </a:rPr>
                        <a:t>Home</a:t>
                      </a:r>
                      <a:r>
                        <a:rPr lang="en-US" sz="2400" baseline="0" noProof="0" dirty="0">
                          <a:solidFill>
                            <a:srgbClr val="D9D9D9"/>
                          </a:solidFill>
                          <a:latin typeface="Arial" panose="020B0604020202090204" pitchFamily="34" charset="0"/>
                          <a:cs typeface="Arial" panose="020B0604020202090204" pitchFamily="34" charset="0"/>
                        </a:rPr>
                        <a:t> tab (top of the screen) and then click on the </a:t>
                      </a:r>
                      <a:r>
                        <a:rPr lang="en-US" sz="2400" b="1" baseline="0" noProof="0" dirty="0">
                          <a:solidFill>
                            <a:srgbClr val="D9D9D9"/>
                          </a:solidFill>
                          <a:latin typeface="Arial" panose="020B0604020202090204" pitchFamily="34" charset="0"/>
                          <a:cs typeface="Arial" panose="020B0604020202090204" pitchFamily="34" charset="0"/>
                        </a:rPr>
                        <a:t>Layout</a:t>
                      </a:r>
                      <a:r>
                        <a:rPr lang="en-US" sz="2400" baseline="0" noProof="0" dirty="0">
                          <a:solidFill>
                            <a:srgbClr val="D9D9D9"/>
                          </a:solidFill>
                          <a:latin typeface="Arial" panose="020B0604020202090204" pitchFamily="34" charset="0"/>
                          <a:cs typeface="Arial" panose="020B0604020202090204" pitchFamily="34" charset="0"/>
                        </a:rPr>
                        <a:t> button below to see the available layouts. Choose the </a:t>
                      </a:r>
                      <a:r>
                        <a:rPr lang="en-US" sz="2400" b="1" baseline="0" noProof="0" dirty="0">
                          <a:solidFill>
                            <a:srgbClr val="D9D9D9"/>
                          </a:solidFill>
                          <a:latin typeface="Arial" panose="020B0604020202090204" pitchFamily="34" charset="0"/>
                          <a:cs typeface="Arial" panose="020B0604020202090204" pitchFamily="34" charset="0"/>
                        </a:rPr>
                        <a:t>Without Guides </a:t>
                      </a:r>
                      <a:r>
                        <a:rPr lang="en-US" sz="2400" b="0" baseline="0" noProof="0" dirty="0">
                          <a:solidFill>
                            <a:srgbClr val="D9D9D9"/>
                          </a:solidFill>
                          <a:latin typeface="Arial" panose="020B0604020202090204" pitchFamily="34" charset="0"/>
                          <a:cs typeface="Arial" panose="020B0604020202090204" pitchFamily="34" charset="0"/>
                        </a:rPr>
                        <a:t>layout</a:t>
                      </a:r>
                      <a:r>
                        <a:rPr lang="en-US" sz="2400" baseline="0" noProof="0" dirty="0">
                          <a:solidFill>
                            <a:srgbClr val="D9D9D9"/>
                          </a:solidFill>
                          <a:latin typeface="Arial" panose="020B0604020202090204" pitchFamily="34" charset="0"/>
                          <a:cs typeface="Arial" panose="020B0604020202090204" pitchFamily="34" charset="0"/>
                        </a:rPr>
                        <a:t>.</a:t>
                      </a:r>
                      <a:endParaRPr lang="en-US" sz="2400" noProof="0" dirty="0">
                        <a:solidFill>
                          <a:srgbClr val="D9D9D9"/>
                        </a:solidFill>
                        <a:latin typeface="Arial" panose="020B0604020202090204" pitchFamily="34" charset="0"/>
                        <a:cs typeface="Arial" panose="020B060402020209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2400" noProof="0" dirty="0">
                        <a:solidFill>
                          <a:srgbClr val="D9D9D9"/>
                        </a:solidFill>
                        <a:latin typeface="Arial" panose="020B0604020202090204" pitchFamily="34" charset="0"/>
                        <a:cs typeface="Arial" panose="020B0604020202090204" pitchFamily="34" charset="0"/>
                      </a:endParaRPr>
                    </a:p>
                  </a:txBody>
                  <a:tcPr marL="182880" marT="137160">
                    <a:solidFill>
                      <a:srgbClr val="010101"/>
                    </a:solidFill>
                  </a:tcPr>
                </a:tc>
              </a:tr>
              <a:tr h="2888327">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endParaRPr lang="en-US" sz="2400" noProof="0" dirty="0">
                        <a:solidFill>
                          <a:srgbClr val="D9D9D9"/>
                        </a:solidFill>
                        <a:latin typeface="Arial" panose="020B0604020202090204" pitchFamily="34" charset="0"/>
                        <a:cs typeface="Arial" panose="020B0604020202090204" pitchFamily="34" charset="0"/>
                      </a:endParaRPr>
                    </a:p>
                  </a:txBody>
                  <a:tcPr marL="182880" marT="137160">
                    <a:solidFill>
                      <a:srgbClr val="010101"/>
                    </a:solidFill>
                  </a:tcPr>
                </a:tc>
                <a:tc hMerge="1">
                  <a:tcPr/>
                </a:tc>
                <a:tc vMerge="1">
                  <a:tcPr/>
                </a:tc>
              </a:tr>
              <a:tr h="3781426">
                <a:tc gridSpan="2">
                  <a:txBody>
                    <a:bodyPr/>
                    <a:lstStyle/>
                    <a:p>
                      <a:r>
                        <a:rPr lang="en-US" sz="2800" b="1" dirty="0">
                          <a:solidFill>
                            <a:srgbClr val="FFC000"/>
                          </a:solidFill>
                          <a:latin typeface="Arial" panose="020B0604020202090204" pitchFamily="34" charset="0"/>
                          <a:cs typeface="Arial" panose="020B0604020202090204" pitchFamily="34" charset="0"/>
                        </a:rPr>
                        <a:t>How to</a:t>
                      </a:r>
                      <a:r>
                        <a:rPr lang="en-US" sz="2800" b="1" baseline="0" dirty="0">
                          <a:solidFill>
                            <a:srgbClr val="FFC000"/>
                          </a:solidFill>
                          <a:latin typeface="Arial" panose="020B0604020202090204" pitchFamily="34" charset="0"/>
                          <a:cs typeface="Arial" panose="020B0604020202090204" pitchFamily="34" charset="0"/>
                        </a:rPr>
                        <a:t> preview your poster prior to printing</a:t>
                      </a:r>
                      <a:endParaRPr lang="en-US" sz="2800" b="1" dirty="0">
                        <a:solidFill>
                          <a:srgbClr val="FFC000"/>
                        </a:solidFill>
                        <a:latin typeface="Arial" panose="020B0604020202090204" pitchFamily="34" charset="0"/>
                        <a:cs typeface="Arial" panose="020B0604020202090204" pitchFamily="34" charset="0"/>
                      </a:endParaRPr>
                    </a:p>
                    <a:p>
                      <a:r>
                        <a:rPr lang="en-US" sz="2400" dirty="0">
                          <a:solidFill>
                            <a:srgbClr val="D9D9D9"/>
                          </a:solidFill>
                          <a:latin typeface="Arial" panose="020B0604020202090204" pitchFamily="34" charset="0"/>
                          <a:cs typeface="Arial" panose="020B0604020202090204" pitchFamily="34" charset="0"/>
                        </a:rPr>
                        <a:t>You can preview your poster at any time by pressing the </a:t>
                      </a:r>
                      <a:r>
                        <a:rPr lang="en-US" sz="2400" dirty="0">
                          <a:solidFill>
                            <a:srgbClr val="FFC000"/>
                          </a:solidFill>
                          <a:latin typeface="Arial" panose="020B0604020202090204" pitchFamily="34" charset="0"/>
                          <a:cs typeface="Arial" panose="020B0604020202090204" pitchFamily="34" charset="0"/>
                        </a:rPr>
                        <a:t>F5 key</a:t>
                      </a:r>
                      <a:r>
                        <a:rPr lang="en-US" sz="2400" dirty="0">
                          <a:solidFill>
                            <a:srgbClr val="D9D9D9"/>
                          </a:solidFill>
                          <a:latin typeface="Arial" panose="020B0604020202090204" pitchFamily="34" charset="0"/>
                          <a:cs typeface="Arial" panose="020B0604020202090204" pitchFamily="34" charset="0"/>
                        </a:rPr>
                        <a:t> on your keyboard. You will see on the screen what's on your poster and how it should look when printed. Press the </a:t>
                      </a:r>
                      <a:r>
                        <a:rPr lang="en-US" sz="2400" dirty="0">
                          <a:solidFill>
                            <a:srgbClr val="FFC000"/>
                          </a:solidFill>
                          <a:latin typeface="Arial" panose="020B0604020202090204" pitchFamily="34" charset="0"/>
                          <a:cs typeface="Arial" panose="020B0604020202090204" pitchFamily="34" charset="0"/>
                        </a:rPr>
                        <a:t>ESC key </a:t>
                      </a:r>
                      <a:r>
                        <a:rPr lang="en-US" sz="2400" dirty="0">
                          <a:solidFill>
                            <a:srgbClr val="D9D9D9"/>
                          </a:solidFill>
                          <a:latin typeface="Arial" panose="020B0604020202090204" pitchFamily="34" charset="0"/>
                          <a:cs typeface="Arial" panose="020B0604020202090204" pitchFamily="34" charset="0"/>
                        </a:rPr>
                        <a:t>to exit Preview.</a:t>
                      </a:r>
                      <a:endParaRPr lang="en-US" sz="2400" dirty="0">
                        <a:solidFill>
                          <a:srgbClr val="D9D9D9"/>
                        </a:solidFill>
                        <a:latin typeface="Arial" panose="020B0604020202090204" pitchFamily="34" charset="0"/>
                        <a:cs typeface="Arial" panose="020B0604020202090204" pitchFamily="34" charset="0"/>
                      </a:endParaRPr>
                    </a:p>
                  </a:txBody>
                  <a:tcPr marL="182880" marT="137160">
                    <a:solidFill>
                      <a:srgbClr val="010101"/>
                    </a:solidFill>
                  </a:tcPr>
                </a:tc>
                <a:tc hMerge="1">
                  <a:tcPr/>
                </a:tc>
                <a:tc>
                  <a:txBody>
                    <a:bodyPr/>
                    <a:lstStyle/>
                    <a:p>
                      <a:pPr algn="ctr"/>
                      <a:r>
                        <a:rPr lang="en-US" sz="11500" b="1" dirty="0">
                          <a:solidFill>
                            <a:srgbClr val="D9D9D9"/>
                          </a:solidFill>
                          <a:latin typeface="Arial" panose="020B0604020202090204" pitchFamily="34" charset="0"/>
                          <a:cs typeface="Arial" panose="020B0604020202090204" pitchFamily="34" charset="0"/>
                        </a:rPr>
                        <a:t>F5</a:t>
                      </a:r>
                      <a:r>
                        <a:rPr lang="en-US" sz="2400" baseline="0" dirty="0">
                          <a:solidFill>
                            <a:srgbClr val="D9D9D9"/>
                          </a:solidFill>
                          <a:latin typeface="Arial" panose="020B0604020202090204" pitchFamily="34" charset="0"/>
                          <a:cs typeface="Arial" panose="020B0604020202090204" pitchFamily="34" charset="0"/>
                        </a:rPr>
                        <a:t> </a:t>
                      </a:r>
                      <a:endParaRPr lang="en-US" dirty="0"/>
                    </a:p>
                  </a:txBody>
                  <a:tcPr marL="182880" marT="137160" anchor="ctr">
                    <a:solidFill>
                      <a:schemeClr val="tx1">
                        <a:lumMod val="95000"/>
                        <a:lumOff val="5000"/>
                      </a:schemeClr>
                    </a:solidFill>
                  </a:tcPr>
                </a:tc>
              </a:tr>
              <a:tr h="5674009">
                <a:tc gridSpan="3">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2800" b="1" noProof="0" dirty="0">
                          <a:solidFill>
                            <a:srgbClr val="FFC000"/>
                          </a:solidFill>
                          <a:latin typeface="Arial" panose="020B0604020202090204"/>
                          <a:cs typeface="Arial" panose="020B0604020202090204"/>
                        </a:rPr>
                        <a:t>How to print your poster</a:t>
                      </a:r>
                      <a:endParaRPr lang="en-US" sz="2800" b="1" noProof="0" dirty="0">
                        <a:solidFill>
                          <a:srgbClr val="FFC000"/>
                        </a:solidFill>
                        <a:latin typeface="Arial" panose="020B0604020202090204"/>
                        <a:cs typeface="Arial" panose="020B060402020209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2400" noProof="0" dirty="0">
                          <a:solidFill>
                            <a:srgbClr val="D9D9D9"/>
                          </a:solidFill>
                          <a:latin typeface="Arial" panose="020B0604020202090204"/>
                          <a:cs typeface="Arial" panose="020B0604020202090204"/>
                        </a:rPr>
                        <a:t>When you are ready to have your poster printed go online to </a:t>
                      </a:r>
                      <a:r>
                        <a:rPr lang="en-US" sz="2400" noProof="0" dirty="0" err="1">
                          <a:solidFill>
                            <a:srgbClr val="FFC000"/>
                          </a:solidFill>
                          <a:latin typeface="Arial" panose="020B0604020202090204"/>
                          <a:cs typeface="Arial" panose="020B0604020202090204"/>
                        </a:rPr>
                        <a:t>PosterPresentations.com</a:t>
                      </a:r>
                      <a:r>
                        <a:rPr lang="en-US" sz="2400" noProof="0" dirty="0">
                          <a:solidFill>
                            <a:srgbClr val="D9D9D9"/>
                          </a:solidFill>
                          <a:latin typeface="Arial" panose="020B0604020202090204"/>
                          <a:cs typeface="Arial" panose="020B0604020202090204"/>
                        </a:rPr>
                        <a:t> and click on the "</a:t>
                      </a:r>
                      <a:r>
                        <a:rPr lang="en-US" sz="2400" noProof="0" dirty="0">
                          <a:solidFill>
                            <a:srgbClr val="FFC000"/>
                          </a:solidFill>
                          <a:latin typeface="Arial" panose="020B0604020202090204"/>
                          <a:cs typeface="Arial" panose="020B0604020202090204"/>
                        </a:rPr>
                        <a:t>Order Your Poster</a:t>
                      </a:r>
                      <a:r>
                        <a:rPr lang="en-US" sz="2400" noProof="0" dirty="0">
                          <a:solidFill>
                            <a:srgbClr val="D9D9D9"/>
                          </a:solidFill>
                          <a:latin typeface="Arial" panose="020B0604020202090204"/>
                          <a:cs typeface="Arial" panose="020B0604020202090204"/>
                        </a:rPr>
                        <a:t>" button. You can have your poster printed on professional papers, fabric for easy traveling and a variety of other materials. </a:t>
                      </a:r>
                      <a:endParaRPr lang="en-US" sz="2400" noProof="0" dirty="0">
                        <a:solidFill>
                          <a:srgbClr val="D9D9D9"/>
                        </a:solidFill>
                        <a:latin typeface="Arial" panose="020B0604020202090204"/>
                        <a:cs typeface="Arial" panose="020B060402020209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2400" noProof="0" dirty="0">
                          <a:solidFill>
                            <a:srgbClr val="D9D9D9"/>
                          </a:solidFill>
                          <a:latin typeface="Arial" panose="020B0604020202090204"/>
                          <a:cs typeface="Arial" panose="020B0604020202090204"/>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endParaRPr lang="en-US" sz="2400" noProof="0" dirty="0">
                        <a:solidFill>
                          <a:srgbClr val="D9D9D9"/>
                        </a:solidFill>
                        <a:latin typeface="Arial" panose="020B0604020202090204"/>
                        <a:cs typeface="Arial" panose="020B0604020202090204"/>
                      </a:endParaRPr>
                    </a:p>
                    <a:p>
                      <a:pPr marL="0" marR="0" lvl="0" indent="0" algn="l" defTabSz="114300" rtl="0" eaLnBrk="1" fontAlgn="auto" latinLnBrk="0" hangingPunct="1">
                        <a:lnSpc>
                          <a:spcPct val="100000"/>
                        </a:lnSpc>
                        <a:spcBef>
                          <a:spcPts val="0"/>
                        </a:spcBef>
                        <a:spcAft>
                          <a:spcPts val="0"/>
                        </a:spcAft>
                        <a:buClrTx/>
                        <a:buSzTx/>
                        <a:buFontTx/>
                        <a:buNone/>
                        <a:defRPr/>
                      </a:pPr>
                      <a:br>
                        <a:rPr lang="en-US" sz="2400" noProof="0" dirty="0">
                          <a:solidFill>
                            <a:srgbClr val="D9D9D9"/>
                          </a:solidFill>
                          <a:latin typeface="Arial" panose="020B0604020202090204"/>
                          <a:cs typeface="Arial" panose="020B0604020202090204"/>
                        </a:rPr>
                      </a:br>
                      <a:r>
                        <a:rPr lang="en-US" sz="2400" noProof="0" dirty="0">
                          <a:solidFill>
                            <a:srgbClr val="D9D9D9"/>
                          </a:solidFill>
                          <a:latin typeface="Arial" panose="020B0604020202090204"/>
                          <a:cs typeface="Arial" panose="020B0604020202090204"/>
                        </a:rPr>
                        <a:t>Go to </a:t>
                      </a:r>
                      <a:r>
                        <a:rPr lang="en-US" sz="2400" noProof="0" dirty="0" err="1">
                          <a:solidFill>
                            <a:srgbClr val="FFC000"/>
                          </a:solidFill>
                          <a:latin typeface="Arial" panose="020B0604020202090204"/>
                          <a:cs typeface="Arial" panose="020B0604020202090204"/>
                        </a:rPr>
                        <a:t>PosterPresentations.com</a:t>
                      </a:r>
                      <a:r>
                        <a:rPr lang="en-US" sz="2400" noProof="0" dirty="0">
                          <a:solidFill>
                            <a:srgbClr val="D9D9D9"/>
                          </a:solidFill>
                          <a:latin typeface="Arial" panose="020B0604020202090204"/>
                          <a:cs typeface="Arial" panose="020B0604020202090204"/>
                        </a:rPr>
                        <a:t> for more information.</a:t>
                      </a:r>
                      <a:endParaRPr lang="en-US" sz="2400" noProof="0" dirty="0">
                        <a:solidFill>
                          <a:srgbClr val="D9D9D9"/>
                        </a:solidFill>
                        <a:latin typeface="Arial" panose="020B0604020202090204"/>
                        <a:cs typeface="Arial" panose="020B0604020202090204"/>
                      </a:endParaRPr>
                    </a:p>
                  </a:txBody>
                  <a:tcPr marL="182880" marT="137160">
                    <a:solidFill>
                      <a:srgbClr val="010101"/>
                    </a:solidFill>
                  </a:tcPr>
                </a:tc>
                <a:tc hMerge="1">
                  <a:tcPr/>
                </a:tc>
                <a:tc hMerge="1">
                  <a:tcPr/>
                </a:tc>
              </a:tr>
              <a:tr h="1354778">
                <a:tc gridSpan="3">
                  <a:txBody>
                    <a:bodyPr/>
                    <a:lstStyle/>
                    <a:p>
                      <a:endParaRPr lang="en-US" sz="2400" dirty="0">
                        <a:solidFill>
                          <a:srgbClr val="1F3A4E"/>
                        </a:solidFill>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cPr/>
                </a:tc>
                <a:tc hMerge="1">
                  <a:tcPr/>
                </a:tc>
              </a:tr>
              <a:tr h="3212204">
                <a:tc>
                  <a:txBody>
                    <a:bodyPr/>
                    <a:lstStyle/>
                    <a:p>
                      <a:pPr>
                        <a:lnSpc>
                          <a:spcPts val="2600"/>
                        </a:lnSpc>
                      </a:pPr>
                      <a:r>
                        <a:rPr lang="en-US" sz="2000" dirty="0">
                          <a:solidFill>
                            <a:schemeClr val="bg1">
                              <a:lumMod val="85000"/>
                            </a:schemeClr>
                          </a:solidFill>
                          <a:latin typeface="Arial" panose="020B0604020202090204"/>
                          <a:cs typeface="Arial" panose="020B0604020202090204"/>
                        </a:rPr>
                        <a:t>© 2019</a:t>
                      </a:r>
                      <a:r>
                        <a:rPr lang="en-US" sz="2000" baseline="0" dirty="0">
                          <a:solidFill>
                            <a:schemeClr val="bg1">
                              <a:lumMod val="85000"/>
                            </a:schemeClr>
                          </a:solidFill>
                          <a:latin typeface="Arial" panose="020B0604020202090204"/>
                          <a:cs typeface="Arial" panose="020B0604020202090204"/>
                        </a:rPr>
                        <a:t> </a:t>
                      </a:r>
                      <a:r>
                        <a:rPr lang="en-US" sz="2000" dirty="0" err="1">
                          <a:solidFill>
                            <a:schemeClr val="bg1">
                              <a:lumMod val="85000"/>
                            </a:schemeClr>
                          </a:solidFill>
                          <a:latin typeface="Arial" panose="020B0604020202090204"/>
                          <a:cs typeface="Arial" panose="020B0604020202090204"/>
                        </a:rPr>
                        <a:t>PosterPresentations.com</a:t>
                      </a:r>
                      <a:br>
                        <a:rPr lang="en-US" sz="2000" dirty="0">
                          <a:solidFill>
                            <a:schemeClr val="bg1">
                              <a:lumMod val="85000"/>
                            </a:schemeClr>
                          </a:solidFill>
                          <a:latin typeface="Arial" panose="020B0604020202090204"/>
                          <a:cs typeface="Arial" panose="020B0604020202090204"/>
                        </a:rPr>
                      </a:br>
                      <a:r>
                        <a:rPr lang="en-US" sz="2000" dirty="0">
                          <a:solidFill>
                            <a:schemeClr val="bg1">
                              <a:lumMod val="85000"/>
                            </a:schemeClr>
                          </a:solidFill>
                          <a:latin typeface="Arial" panose="020B0604020202090204"/>
                          <a:cs typeface="Arial" panose="020B0604020202090204"/>
                        </a:rPr>
                        <a:t>2117 Fourth Street ,</a:t>
                      </a:r>
                      <a:r>
                        <a:rPr lang="en-US" sz="2000" baseline="0" dirty="0">
                          <a:solidFill>
                            <a:schemeClr val="bg1">
                              <a:lumMod val="85000"/>
                            </a:schemeClr>
                          </a:solidFill>
                          <a:latin typeface="Arial" panose="020B0604020202090204"/>
                          <a:cs typeface="Arial" panose="020B0604020202090204"/>
                        </a:rPr>
                        <a:t> STE C        </a:t>
                      </a:r>
                      <a:endParaRPr lang="en-US" sz="2000" baseline="0" dirty="0">
                        <a:solidFill>
                          <a:schemeClr val="bg1">
                            <a:lumMod val="85000"/>
                          </a:schemeClr>
                        </a:solidFill>
                        <a:latin typeface="Arial" panose="020B0604020202090204"/>
                        <a:cs typeface="Arial" panose="020B0604020202090204"/>
                      </a:endParaRPr>
                    </a:p>
                    <a:p>
                      <a:pPr>
                        <a:lnSpc>
                          <a:spcPts val="2600"/>
                        </a:lnSpc>
                      </a:pPr>
                      <a:r>
                        <a:rPr lang="en-US" sz="2000" baseline="0" dirty="0">
                          <a:solidFill>
                            <a:schemeClr val="bg1">
                              <a:lumMod val="85000"/>
                            </a:schemeClr>
                          </a:solidFill>
                          <a:latin typeface="Arial" panose="020B0604020202090204"/>
                          <a:cs typeface="Arial" panose="020B0604020202090204"/>
                        </a:rPr>
                        <a:t>Berkeley CA 94710 USA</a:t>
                      </a:r>
                      <a:endParaRPr lang="en-US" sz="2000" dirty="0">
                        <a:solidFill>
                          <a:schemeClr val="bg1">
                            <a:lumMod val="85000"/>
                          </a:schemeClr>
                        </a:solidFill>
                        <a:latin typeface="Arial" panose="020B0604020202090204"/>
                        <a:cs typeface="Arial" panose="020B0604020202090204"/>
                      </a:endParaRPr>
                    </a:p>
                  </a:txBody>
                  <a:tcPr marL="182880" marT="137160">
                    <a:solidFill>
                      <a:srgbClr val="010101"/>
                    </a:solidFill>
                  </a:tcPr>
                </a:tc>
                <a:tc gridSpan="2">
                  <a:txBody>
                    <a:bodyPr/>
                    <a:lstStyle/>
                    <a:p>
                      <a:pPr marL="0" marR="0" indent="0" algn="l" defTabSz="4388485" rtl="0" eaLnBrk="1" fontAlgn="auto" latinLnBrk="0" hangingPunct="1">
                        <a:lnSpc>
                          <a:spcPct val="100000"/>
                        </a:lnSpc>
                        <a:spcBef>
                          <a:spcPts val="0"/>
                        </a:spcBef>
                        <a:spcAft>
                          <a:spcPts val="0"/>
                        </a:spcAft>
                        <a:buClrTx/>
                        <a:buSzTx/>
                        <a:buFontTx/>
                        <a:buNone/>
                        <a:defRPr/>
                      </a:pPr>
                      <a:r>
                        <a:rPr lang="en-US" sz="2400" b="1" dirty="0">
                          <a:solidFill>
                            <a:srgbClr val="D0D0D0"/>
                          </a:solidFill>
                          <a:latin typeface="Arial" panose="020B0604020202090204"/>
                          <a:cs typeface="Arial" panose="020B0604020202090204"/>
                        </a:rPr>
                        <a:t>For complete tutorials</a:t>
                      </a:r>
                      <a:r>
                        <a:rPr lang="en-US" sz="2400" b="1" baseline="0" dirty="0">
                          <a:solidFill>
                            <a:srgbClr val="D0D0D0"/>
                          </a:solidFill>
                          <a:latin typeface="Arial" panose="020B0604020202090204"/>
                          <a:cs typeface="Arial" panose="020B0604020202090204"/>
                        </a:rPr>
                        <a:t> visit:</a:t>
                      </a:r>
                      <a:endParaRPr lang="en-US" sz="2400" b="1" baseline="0" dirty="0">
                        <a:solidFill>
                          <a:srgbClr val="D0D0D0"/>
                        </a:solidFill>
                        <a:latin typeface="Arial" panose="020B0604020202090204"/>
                        <a:cs typeface="Arial" panose="020B0604020202090204"/>
                      </a:endParaRPr>
                    </a:p>
                    <a:p>
                      <a:pPr marL="0" marR="0" indent="0" algn="l" defTabSz="4388485" rtl="0" eaLnBrk="1" fontAlgn="auto" latinLnBrk="0" hangingPunct="1">
                        <a:lnSpc>
                          <a:spcPct val="100000"/>
                        </a:lnSpc>
                        <a:spcBef>
                          <a:spcPts val="0"/>
                        </a:spcBef>
                        <a:spcAft>
                          <a:spcPts val="0"/>
                        </a:spcAft>
                        <a:buClrTx/>
                        <a:buSzTx/>
                        <a:buFontTx/>
                        <a:buNone/>
                        <a:defRPr/>
                      </a:pPr>
                      <a:r>
                        <a:rPr lang="en-US" sz="1800" b="1" dirty="0">
                          <a:solidFill>
                            <a:srgbClr val="FFC000"/>
                          </a:solidFill>
                          <a:latin typeface="Arial" panose="020B0604020202090204"/>
                          <a:cs typeface="Arial" panose="020B0604020202090204"/>
                        </a:rPr>
                        <a:t>https://</a:t>
                      </a:r>
                      <a:r>
                        <a:rPr lang="en-US" sz="1800" b="1" dirty="0" err="1">
                          <a:solidFill>
                            <a:srgbClr val="FFC000"/>
                          </a:solidFill>
                          <a:latin typeface="Arial" panose="020B0604020202090204"/>
                          <a:cs typeface="Arial" panose="020B0604020202090204"/>
                        </a:rPr>
                        <a:t>www.posterpresentations.com</a:t>
                      </a:r>
                      <a:r>
                        <a:rPr lang="en-US" sz="1800" b="1" dirty="0">
                          <a:solidFill>
                            <a:srgbClr val="FFC000"/>
                          </a:solidFill>
                          <a:latin typeface="Arial" panose="020B0604020202090204"/>
                          <a:cs typeface="Arial" panose="020B0604020202090204"/>
                        </a:rPr>
                        <a:t>/</a:t>
                      </a:r>
                      <a:r>
                        <a:rPr lang="en-US" sz="1800" b="1" dirty="0" err="1">
                          <a:solidFill>
                            <a:srgbClr val="FFC000"/>
                          </a:solidFill>
                          <a:latin typeface="Arial" panose="020B0604020202090204"/>
                          <a:cs typeface="Arial" panose="020B0604020202090204"/>
                        </a:rPr>
                        <a:t>helpdesk.html</a:t>
                      </a:r>
                      <a:endParaRPr lang="en-US" sz="1800" dirty="0">
                        <a:solidFill>
                          <a:schemeClr val="bg1">
                            <a:lumMod val="85000"/>
                          </a:schemeClr>
                        </a:solidFill>
                        <a:latin typeface="Arial" panose="020B0604020202090204"/>
                        <a:cs typeface="Arial" panose="020B0604020202090204"/>
                      </a:endParaRPr>
                    </a:p>
                  </a:txBody>
                  <a:tcPr marL="182880" marT="137160">
                    <a:solidFill>
                      <a:srgbClr val="010101"/>
                    </a:solidFill>
                  </a:tcPr>
                </a:tc>
                <a:tc hMerge="1">
                  <a:tcPr/>
                </a:tc>
              </a:tr>
            </a:tbl>
          </a:graphicData>
        </a:graphic>
      </p:graphicFrame>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7802245" rtl="0" eaLnBrk="1" latinLnBrk="0" hangingPunct="1">
        <a:spcBef>
          <a:spcPct val="0"/>
        </a:spcBef>
        <a:buNone/>
        <a:defRPr sz="15645" kern="1200">
          <a:solidFill>
            <a:schemeClr val="bg1"/>
          </a:solidFill>
          <a:latin typeface="Trebuchet MS" panose="020B0703020202090204" pitchFamily="34" charset="0"/>
          <a:ea typeface="+mj-ea"/>
          <a:cs typeface="+mj-cs"/>
        </a:defRPr>
      </a:lvl1pPr>
    </p:titleStyle>
    <p:bodyStyle>
      <a:lvl1pPr marL="1354455" indent="-1354455" algn="l" defTabSz="7802245" rtl="0" eaLnBrk="1" latinLnBrk="0" hangingPunct="1">
        <a:spcBef>
          <a:spcPct val="20000"/>
        </a:spcBef>
        <a:buFont typeface="Arial" panose="020B0604020202090204" pitchFamily="34" charset="0"/>
        <a:buChar char="•"/>
        <a:defRPr sz="8535" kern="1200">
          <a:solidFill>
            <a:schemeClr val="tx1"/>
          </a:solidFill>
          <a:latin typeface="+mn-lt"/>
          <a:ea typeface="+mn-ea"/>
          <a:cs typeface="+mn-cs"/>
        </a:defRPr>
      </a:lvl1pPr>
      <a:lvl2pPr marL="1354455" indent="-1354455" algn="l" defTabSz="7802245" rtl="0" eaLnBrk="1" latinLnBrk="0" hangingPunct="1">
        <a:spcBef>
          <a:spcPct val="20000"/>
        </a:spcBef>
        <a:buFont typeface="Arial" panose="020B0604020202090204" pitchFamily="34" charset="0"/>
        <a:buChar char="–"/>
        <a:defRPr sz="7110" kern="1200">
          <a:solidFill>
            <a:schemeClr val="tx1"/>
          </a:solidFill>
          <a:latin typeface="+mn-lt"/>
          <a:ea typeface="+mn-ea"/>
          <a:cs typeface="+mn-cs"/>
        </a:defRPr>
      </a:lvl2pPr>
      <a:lvl3pPr marL="1354455" indent="-1354455" algn="l" defTabSz="7802245" rtl="0" eaLnBrk="1" latinLnBrk="0" hangingPunct="1">
        <a:spcBef>
          <a:spcPct val="20000"/>
        </a:spcBef>
        <a:buFont typeface="Arial" panose="020B0604020202090204" pitchFamily="34" charset="0"/>
        <a:buChar char="•"/>
        <a:defRPr sz="5690" kern="1200">
          <a:solidFill>
            <a:schemeClr val="tx1"/>
          </a:solidFill>
          <a:latin typeface="+mn-lt"/>
          <a:ea typeface="+mn-ea"/>
          <a:cs typeface="+mn-cs"/>
        </a:defRPr>
      </a:lvl3pPr>
      <a:lvl4pPr marL="1354455" indent="-1354455" algn="l" defTabSz="7802245" rtl="0" eaLnBrk="1" latinLnBrk="0" hangingPunct="1">
        <a:spcBef>
          <a:spcPct val="20000"/>
        </a:spcBef>
        <a:buFont typeface="Arial" panose="020B0604020202090204" pitchFamily="34" charset="0"/>
        <a:buChar char="–"/>
        <a:defRPr sz="4265" kern="1200">
          <a:solidFill>
            <a:schemeClr val="tx1"/>
          </a:solidFill>
          <a:latin typeface="+mn-lt"/>
          <a:ea typeface="+mn-ea"/>
          <a:cs typeface="+mn-cs"/>
        </a:defRPr>
      </a:lvl4pPr>
      <a:lvl5pPr marL="1354455" indent="-1354455" algn="l" defTabSz="7802245" rtl="0" eaLnBrk="1" latinLnBrk="0" hangingPunct="1">
        <a:spcBef>
          <a:spcPct val="20000"/>
        </a:spcBef>
        <a:buFont typeface="Arial" panose="020B0604020202090204" pitchFamily="34" charset="0"/>
        <a:buChar char="»"/>
        <a:defRPr sz="4265" kern="1200">
          <a:solidFill>
            <a:schemeClr val="tx1"/>
          </a:solidFill>
          <a:latin typeface="+mn-lt"/>
          <a:ea typeface="+mn-ea"/>
          <a:cs typeface="+mn-cs"/>
        </a:defRPr>
      </a:lvl5pPr>
      <a:lvl6pPr marL="21456650" indent="-1950720" algn="l" defTabSz="7802245" rtl="0" eaLnBrk="1" latinLnBrk="0" hangingPunct="1">
        <a:spcBef>
          <a:spcPct val="20000"/>
        </a:spcBef>
        <a:buFont typeface="Arial" panose="020B0604020202090204" pitchFamily="34" charset="0"/>
        <a:buChar char="•"/>
        <a:defRPr sz="17065" kern="1200">
          <a:solidFill>
            <a:schemeClr val="tx1"/>
          </a:solidFill>
          <a:latin typeface="+mn-lt"/>
          <a:ea typeface="+mn-ea"/>
          <a:cs typeface="+mn-cs"/>
        </a:defRPr>
      </a:lvl6pPr>
      <a:lvl7pPr marL="25358090" indent="-1950720" algn="l" defTabSz="7802245" rtl="0" eaLnBrk="1" latinLnBrk="0" hangingPunct="1">
        <a:spcBef>
          <a:spcPct val="20000"/>
        </a:spcBef>
        <a:buFont typeface="Arial" panose="020B0604020202090204" pitchFamily="34" charset="0"/>
        <a:buChar char="•"/>
        <a:defRPr sz="17065" kern="1200">
          <a:solidFill>
            <a:schemeClr val="tx1"/>
          </a:solidFill>
          <a:latin typeface="+mn-lt"/>
          <a:ea typeface="+mn-ea"/>
          <a:cs typeface="+mn-cs"/>
        </a:defRPr>
      </a:lvl7pPr>
      <a:lvl8pPr marL="29258895" indent="-1950720" algn="l" defTabSz="7802245" rtl="0" eaLnBrk="1" latinLnBrk="0" hangingPunct="1">
        <a:spcBef>
          <a:spcPct val="20000"/>
        </a:spcBef>
        <a:buFont typeface="Arial" panose="020B0604020202090204" pitchFamily="34" charset="0"/>
        <a:buChar char="•"/>
        <a:defRPr sz="17065" kern="1200">
          <a:solidFill>
            <a:schemeClr val="tx1"/>
          </a:solidFill>
          <a:latin typeface="+mn-lt"/>
          <a:ea typeface="+mn-ea"/>
          <a:cs typeface="+mn-cs"/>
        </a:defRPr>
      </a:lvl8pPr>
      <a:lvl9pPr marL="33160335" indent="-1950720" algn="l" defTabSz="7802245" rtl="0" eaLnBrk="1" latinLnBrk="0" hangingPunct="1">
        <a:spcBef>
          <a:spcPct val="20000"/>
        </a:spcBef>
        <a:buFont typeface="Arial" panose="020B0604020202090204" pitchFamily="34" charset="0"/>
        <a:buChar char="•"/>
        <a:defRPr sz="17065" kern="1200">
          <a:solidFill>
            <a:schemeClr val="tx1"/>
          </a:solidFill>
          <a:latin typeface="+mn-lt"/>
          <a:ea typeface="+mn-ea"/>
          <a:cs typeface="+mn-cs"/>
        </a:defRPr>
      </a:lvl9pPr>
    </p:bodyStyle>
    <p:otherStyle>
      <a:defPPr>
        <a:defRPr lang="en-US"/>
      </a:defPPr>
      <a:lvl1pPr marL="0" algn="l" defTabSz="7802245" rtl="0" eaLnBrk="1" latinLnBrk="0" hangingPunct="1">
        <a:defRPr sz="15290" kern="1200">
          <a:solidFill>
            <a:schemeClr val="tx1"/>
          </a:solidFill>
          <a:latin typeface="+mn-lt"/>
          <a:ea typeface="+mn-ea"/>
          <a:cs typeface="+mn-cs"/>
        </a:defRPr>
      </a:lvl1pPr>
      <a:lvl2pPr marL="3901440" algn="l" defTabSz="7802245" rtl="0" eaLnBrk="1" latinLnBrk="0" hangingPunct="1">
        <a:defRPr sz="15290" kern="1200">
          <a:solidFill>
            <a:schemeClr val="tx1"/>
          </a:solidFill>
          <a:latin typeface="+mn-lt"/>
          <a:ea typeface="+mn-ea"/>
          <a:cs typeface="+mn-cs"/>
        </a:defRPr>
      </a:lvl2pPr>
      <a:lvl3pPr marL="7802245" algn="l" defTabSz="7802245" rtl="0" eaLnBrk="1" latinLnBrk="0" hangingPunct="1">
        <a:defRPr sz="15290" kern="1200">
          <a:solidFill>
            <a:schemeClr val="tx1"/>
          </a:solidFill>
          <a:latin typeface="+mn-lt"/>
          <a:ea typeface="+mn-ea"/>
          <a:cs typeface="+mn-cs"/>
        </a:defRPr>
      </a:lvl3pPr>
      <a:lvl4pPr marL="11703685" algn="l" defTabSz="7802245" rtl="0" eaLnBrk="1" latinLnBrk="0" hangingPunct="1">
        <a:defRPr sz="15290" kern="1200">
          <a:solidFill>
            <a:schemeClr val="tx1"/>
          </a:solidFill>
          <a:latin typeface="+mn-lt"/>
          <a:ea typeface="+mn-ea"/>
          <a:cs typeface="+mn-cs"/>
        </a:defRPr>
      </a:lvl4pPr>
      <a:lvl5pPr marL="15605125" algn="l" defTabSz="7802245" rtl="0" eaLnBrk="1" latinLnBrk="0" hangingPunct="1">
        <a:defRPr sz="15290" kern="1200">
          <a:solidFill>
            <a:schemeClr val="tx1"/>
          </a:solidFill>
          <a:latin typeface="+mn-lt"/>
          <a:ea typeface="+mn-ea"/>
          <a:cs typeface="+mn-cs"/>
        </a:defRPr>
      </a:lvl5pPr>
      <a:lvl6pPr marL="19505930" algn="l" defTabSz="7802245" rtl="0" eaLnBrk="1" latinLnBrk="0" hangingPunct="1">
        <a:defRPr sz="15290" kern="1200">
          <a:solidFill>
            <a:schemeClr val="tx1"/>
          </a:solidFill>
          <a:latin typeface="+mn-lt"/>
          <a:ea typeface="+mn-ea"/>
          <a:cs typeface="+mn-cs"/>
        </a:defRPr>
      </a:lvl6pPr>
      <a:lvl7pPr marL="23407370" algn="l" defTabSz="7802245" rtl="0" eaLnBrk="1" latinLnBrk="0" hangingPunct="1">
        <a:defRPr sz="15290" kern="1200">
          <a:solidFill>
            <a:schemeClr val="tx1"/>
          </a:solidFill>
          <a:latin typeface="+mn-lt"/>
          <a:ea typeface="+mn-ea"/>
          <a:cs typeface="+mn-cs"/>
        </a:defRPr>
      </a:lvl7pPr>
      <a:lvl8pPr marL="27308175" algn="l" defTabSz="7802245" rtl="0" eaLnBrk="1" latinLnBrk="0" hangingPunct="1">
        <a:defRPr sz="15290" kern="1200">
          <a:solidFill>
            <a:schemeClr val="tx1"/>
          </a:solidFill>
          <a:latin typeface="+mn-lt"/>
          <a:ea typeface="+mn-ea"/>
          <a:cs typeface="+mn-cs"/>
        </a:defRPr>
      </a:lvl8pPr>
      <a:lvl9pPr marL="31209615" algn="l" defTabSz="7802245" rtl="0" eaLnBrk="1" latinLnBrk="0" hangingPunct="1">
        <a:defRPr sz="1529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20000"/>
                <a:lumOff val="80000"/>
              </a:schemeClr>
            </a:gs>
            <a:gs pos="99000">
              <a:schemeClr val="accent1">
                <a:lumMod val="20000"/>
                <a:lumOff val="80000"/>
              </a:schemeClr>
            </a:gs>
          </a:gsLst>
          <a:lin ang="5400000" scaled="1"/>
          <a:tileRect/>
        </a:gradFill>
        <a:effectLst/>
      </p:bgPr>
    </p:bg>
    <p:spTree>
      <p:nvGrpSpPr>
        <p:cNvPr id="1" name=""/>
        <p:cNvGrpSpPr/>
        <p:nvPr/>
      </p:nvGrpSpPr>
      <p:grpSpPr>
        <a:xfrm>
          <a:off x="0" y="0"/>
          <a:ext cx="0" cy="0"/>
          <a:chOff x="0" y="0"/>
          <a:chExt cx="0" cy="0"/>
        </a:xfrm>
      </p:grpSpPr>
      <p:sp>
        <p:nvSpPr>
          <p:cNvPr id="10" name="Rectangle 36"/>
          <p:cNvSpPr>
            <a:spLocks noChangeArrowheads="1"/>
          </p:cNvSpPr>
          <p:nvPr userDrawn="1"/>
        </p:nvSpPr>
        <p:spPr bwMode="auto">
          <a:xfrm>
            <a:off x="0" y="14098"/>
            <a:ext cx="43891200" cy="4172264"/>
          </a:xfrm>
          <a:prstGeom prst="rect">
            <a:avLst/>
          </a:prstGeom>
          <a:solidFill>
            <a:schemeClr val="accent1"/>
          </a:solidFill>
          <a:ln w="9525">
            <a:noFill/>
            <a:miter lim="800000"/>
          </a:ln>
          <a:effectLst/>
        </p:spPr>
        <p:txBody>
          <a:bodyPr wrap="none" lIns="162554" tIns="81277" rIns="162554" bIns="81277" anchor="ctr"/>
          <a:lstStyle/>
          <a:p>
            <a:pPr>
              <a:defRPr/>
            </a:pPr>
            <a:endParaRPr lang="en-US" sz="8735" dirty="0"/>
          </a:p>
        </p:txBody>
      </p:sp>
      <p:sp>
        <p:nvSpPr>
          <p:cNvPr id="12" name="Text Box 14"/>
          <p:cNvSpPr txBox="1">
            <a:spLocks noChangeArrowheads="1"/>
          </p:cNvSpPr>
          <p:nvPr userDrawn="1"/>
        </p:nvSpPr>
        <p:spPr bwMode="auto">
          <a:xfrm>
            <a:off x="640080" y="32214790"/>
            <a:ext cx="5182176" cy="523644"/>
          </a:xfrm>
          <a:prstGeom prst="rect">
            <a:avLst/>
          </a:prstGeom>
          <a:noFill/>
          <a:ln w="9525">
            <a:noFill/>
            <a:miter lim="800000"/>
          </a:ln>
          <a:effectLst/>
        </p:spPr>
        <p:txBody>
          <a:bodyPr wrap="square" lIns="162246" tIns="81109" rIns="162246" bIns="81109">
            <a:spAutoFit/>
          </a:bodyPr>
          <a:lstStyle/>
          <a:p>
            <a:pPr eaLnBrk="0" hangingPunct="0">
              <a:lnSpc>
                <a:spcPct val="65000"/>
              </a:lnSpc>
              <a:spcBef>
                <a:spcPct val="50000"/>
              </a:spcBef>
              <a:defRPr/>
            </a:pPr>
            <a:r>
              <a:rPr lang="en-US" sz="700" b="1" dirty="0">
                <a:solidFill>
                  <a:schemeClr val="bg1">
                    <a:lumMod val="75000"/>
                  </a:schemeClr>
                </a:solidFill>
                <a:latin typeface="Arial" panose="020B0604020202090204" pitchFamily="34" charset="0"/>
              </a:rPr>
              <a:t>RESEARCH POSTER PRESENTATION TEMPLATE © 2019</a:t>
            </a:r>
            <a:endParaRPr lang="en-US" sz="700" b="1" dirty="0">
              <a:solidFill>
                <a:schemeClr val="bg1">
                  <a:lumMod val="75000"/>
                </a:schemeClr>
              </a:solidFill>
              <a:latin typeface="Arial" panose="020B0604020202090204" pitchFamily="34" charset="0"/>
            </a:endParaRPr>
          </a:p>
          <a:p>
            <a:pPr eaLnBrk="0" hangingPunct="0">
              <a:lnSpc>
                <a:spcPct val="65000"/>
              </a:lnSpc>
              <a:spcBef>
                <a:spcPct val="50000"/>
              </a:spcBef>
              <a:defRPr/>
            </a:pPr>
            <a:r>
              <a:rPr lang="en-US" sz="1600" b="1" dirty="0">
                <a:solidFill>
                  <a:schemeClr val="bg1">
                    <a:lumMod val="75000"/>
                  </a:schemeClr>
                </a:solidFill>
                <a:latin typeface="Arial" panose="020B0604020202090204" pitchFamily="34" charset="0"/>
              </a:rPr>
              <a:t>www.PosterPresentations.com</a:t>
            </a:r>
            <a:endParaRPr lang="en-US" sz="1600" b="1" dirty="0">
              <a:solidFill>
                <a:schemeClr val="bg1">
                  <a:lumMod val="75000"/>
                </a:schemeClr>
              </a:solidFill>
              <a:latin typeface="Arial" panose="020B0604020202090204" pitchFamily="34" charset="0"/>
            </a:endParaRPr>
          </a:p>
        </p:txBody>
      </p:sp>
      <p:cxnSp>
        <p:nvCxnSpPr>
          <p:cNvPr id="34" name="Straight Connector 33"/>
          <p:cNvCxnSpPr/>
          <p:nvPr userDrawn="1"/>
        </p:nvCxnSpPr>
        <p:spPr>
          <a:xfrm>
            <a:off x="0" y="4206423"/>
            <a:ext cx="4389120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ounded Rectangle 12"/>
          <p:cNvSpPr/>
          <p:nvPr userDrawn="1"/>
        </p:nvSpPr>
        <p:spPr>
          <a:xfrm>
            <a:off x="652520" y="4753630"/>
            <a:ext cx="9869170" cy="27322581"/>
          </a:xfrm>
          <a:prstGeom prst="roundRect">
            <a:avLst>
              <a:gd name="adj" fmla="val 1610"/>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35"/>
          </a:p>
        </p:txBody>
      </p:sp>
      <p:sp>
        <p:nvSpPr>
          <p:cNvPr id="15" name="Rounded Rectangle 14"/>
          <p:cNvSpPr/>
          <p:nvPr userDrawn="1"/>
        </p:nvSpPr>
        <p:spPr>
          <a:xfrm>
            <a:off x="11387074" y="4753630"/>
            <a:ext cx="21031200" cy="27322581"/>
          </a:xfrm>
          <a:prstGeom prst="roundRect">
            <a:avLst>
              <a:gd name="adj" fmla="val 784"/>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35" dirty="0"/>
          </a:p>
        </p:txBody>
      </p:sp>
      <p:sp>
        <p:nvSpPr>
          <p:cNvPr id="18" name="Rounded Rectangle 17"/>
          <p:cNvSpPr/>
          <p:nvPr userDrawn="1"/>
        </p:nvSpPr>
        <p:spPr>
          <a:xfrm>
            <a:off x="33375600" y="4753630"/>
            <a:ext cx="9866376" cy="27322581"/>
          </a:xfrm>
          <a:prstGeom prst="roundRect">
            <a:avLst>
              <a:gd name="adj" fmla="val 1610"/>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35"/>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ctr" defTabSz="7802245" rtl="0" eaLnBrk="1" latinLnBrk="0" hangingPunct="1">
        <a:spcBef>
          <a:spcPct val="0"/>
        </a:spcBef>
        <a:buNone/>
        <a:defRPr sz="15645" kern="1200">
          <a:solidFill>
            <a:schemeClr val="bg1"/>
          </a:solidFill>
          <a:latin typeface="Trebuchet MS" panose="020B0703020202090204" pitchFamily="34" charset="0"/>
          <a:ea typeface="+mj-ea"/>
          <a:cs typeface="+mj-cs"/>
        </a:defRPr>
      </a:lvl1pPr>
    </p:titleStyle>
    <p:bodyStyle>
      <a:lvl1pPr marL="1354455" indent="-1354455" algn="l" defTabSz="7802245" rtl="0" eaLnBrk="1" latinLnBrk="0" hangingPunct="1">
        <a:spcBef>
          <a:spcPct val="20000"/>
        </a:spcBef>
        <a:buFont typeface="Arial" panose="020B0604020202090204" pitchFamily="34" charset="0"/>
        <a:buChar char="•"/>
        <a:defRPr sz="8535" kern="1200">
          <a:solidFill>
            <a:schemeClr val="tx1"/>
          </a:solidFill>
          <a:latin typeface="+mn-lt"/>
          <a:ea typeface="+mn-ea"/>
          <a:cs typeface="+mn-cs"/>
        </a:defRPr>
      </a:lvl1pPr>
      <a:lvl2pPr marL="1354455" indent="-1354455" algn="l" defTabSz="7802245" rtl="0" eaLnBrk="1" latinLnBrk="0" hangingPunct="1">
        <a:spcBef>
          <a:spcPct val="20000"/>
        </a:spcBef>
        <a:buFont typeface="Arial" panose="020B0604020202090204" pitchFamily="34" charset="0"/>
        <a:buChar char="–"/>
        <a:defRPr sz="7110" kern="1200">
          <a:solidFill>
            <a:schemeClr val="tx1"/>
          </a:solidFill>
          <a:latin typeface="+mn-lt"/>
          <a:ea typeface="+mn-ea"/>
          <a:cs typeface="+mn-cs"/>
        </a:defRPr>
      </a:lvl2pPr>
      <a:lvl3pPr marL="1354455" indent="-1354455" algn="l" defTabSz="7802245" rtl="0" eaLnBrk="1" latinLnBrk="0" hangingPunct="1">
        <a:spcBef>
          <a:spcPct val="20000"/>
        </a:spcBef>
        <a:buFont typeface="Arial" panose="020B0604020202090204" pitchFamily="34" charset="0"/>
        <a:buChar char="•"/>
        <a:defRPr sz="5690" kern="1200">
          <a:solidFill>
            <a:schemeClr val="tx1"/>
          </a:solidFill>
          <a:latin typeface="+mn-lt"/>
          <a:ea typeface="+mn-ea"/>
          <a:cs typeface="+mn-cs"/>
        </a:defRPr>
      </a:lvl3pPr>
      <a:lvl4pPr marL="1354455" indent="-1354455" algn="l" defTabSz="7802245" rtl="0" eaLnBrk="1" latinLnBrk="0" hangingPunct="1">
        <a:spcBef>
          <a:spcPct val="20000"/>
        </a:spcBef>
        <a:buFont typeface="Arial" panose="020B0604020202090204" pitchFamily="34" charset="0"/>
        <a:buChar char="–"/>
        <a:defRPr sz="4265" kern="1200">
          <a:solidFill>
            <a:schemeClr val="tx1"/>
          </a:solidFill>
          <a:latin typeface="+mn-lt"/>
          <a:ea typeface="+mn-ea"/>
          <a:cs typeface="+mn-cs"/>
        </a:defRPr>
      </a:lvl4pPr>
      <a:lvl5pPr marL="1354455" indent="-1354455" algn="l" defTabSz="7802245" rtl="0" eaLnBrk="1" latinLnBrk="0" hangingPunct="1">
        <a:spcBef>
          <a:spcPct val="20000"/>
        </a:spcBef>
        <a:buFont typeface="Arial" panose="020B0604020202090204" pitchFamily="34" charset="0"/>
        <a:buChar char="»"/>
        <a:defRPr sz="4265" kern="1200">
          <a:solidFill>
            <a:schemeClr val="tx1"/>
          </a:solidFill>
          <a:latin typeface="+mn-lt"/>
          <a:ea typeface="+mn-ea"/>
          <a:cs typeface="+mn-cs"/>
        </a:defRPr>
      </a:lvl5pPr>
      <a:lvl6pPr marL="21456650" indent="-1950720" algn="l" defTabSz="7802245" rtl="0" eaLnBrk="1" latinLnBrk="0" hangingPunct="1">
        <a:spcBef>
          <a:spcPct val="20000"/>
        </a:spcBef>
        <a:buFont typeface="Arial" panose="020B0604020202090204" pitchFamily="34" charset="0"/>
        <a:buChar char="•"/>
        <a:defRPr sz="17065" kern="1200">
          <a:solidFill>
            <a:schemeClr val="tx1"/>
          </a:solidFill>
          <a:latin typeface="+mn-lt"/>
          <a:ea typeface="+mn-ea"/>
          <a:cs typeface="+mn-cs"/>
        </a:defRPr>
      </a:lvl6pPr>
      <a:lvl7pPr marL="25358090" indent="-1950720" algn="l" defTabSz="7802245" rtl="0" eaLnBrk="1" latinLnBrk="0" hangingPunct="1">
        <a:spcBef>
          <a:spcPct val="20000"/>
        </a:spcBef>
        <a:buFont typeface="Arial" panose="020B0604020202090204" pitchFamily="34" charset="0"/>
        <a:buChar char="•"/>
        <a:defRPr sz="17065" kern="1200">
          <a:solidFill>
            <a:schemeClr val="tx1"/>
          </a:solidFill>
          <a:latin typeface="+mn-lt"/>
          <a:ea typeface="+mn-ea"/>
          <a:cs typeface="+mn-cs"/>
        </a:defRPr>
      </a:lvl7pPr>
      <a:lvl8pPr marL="29258895" indent="-1950720" algn="l" defTabSz="7802245" rtl="0" eaLnBrk="1" latinLnBrk="0" hangingPunct="1">
        <a:spcBef>
          <a:spcPct val="20000"/>
        </a:spcBef>
        <a:buFont typeface="Arial" panose="020B0604020202090204" pitchFamily="34" charset="0"/>
        <a:buChar char="•"/>
        <a:defRPr sz="17065" kern="1200">
          <a:solidFill>
            <a:schemeClr val="tx1"/>
          </a:solidFill>
          <a:latin typeface="+mn-lt"/>
          <a:ea typeface="+mn-ea"/>
          <a:cs typeface="+mn-cs"/>
        </a:defRPr>
      </a:lvl8pPr>
      <a:lvl9pPr marL="33160335" indent="-1950720" algn="l" defTabSz="7802245" rtl="0" eaLnBrk="1" latinLnBrk="0" hangingPunct="1">
        <a:spcBef>
          <a:spcPct val="20000"/>
        </a:spcBef>
        <a:buFont typeface="Arial" panose="020B0604020202090204" pitchFamily="34" charset="0"/>
        <a:buChar char="•"/>
        <a:defRPr sz="17065" kern="1200">
          <a:solidFill>
            <a:schemeClr val="tx1"/>
          </a:solidFill>
          <a:latin typeface="+mn-lt"/>
          <a:ea typeface="+mn-ea"/>
          <a:cs typeface="+mn-cs"/>
        </a:defRPr>
      </a:lvl9pPr>
    </p:bodyStyle>
    <p:otherStyle>
      <a:defPPr>
        <a:defRPr lang="en-US"/>
      </a:defPPr>
      <a:lvl1pPr marL="0" algn="l" defTabSz="7802245" rtl="0" eaLnBrk="1" latinLnBrk="0" hangingPunct="1">
        <a:defRPr sz="15290" kern="1200">
          <a:solidFill>
            <a:schemeClr val="tx1"/>
          </a:solidFill>
          <a:latin typeface="+mn-lt"/>
          <a:ea typeface="+mn-ea"/>
          <a:cs typeface="+mn-cs"/>
        </a:defRPr>
      </a:lvl1pPr>
      <a:lvl2pPr marL="3901440" algn="l" defTabSz="7802245" rtl="0" eaLnBrk="1" latinLnBrk="0" hangingPunct="1">
        <a:defRPr sz="15290" kern="1200">
          <a:solidFill>
            <a:schemeClr val="tx1"/>
          </a:solidFill>
          <a:latin typeface="+mn-lt"/>
          <a:ea typeface="+mn-ea"/>
          <a:cs typeface="+mn-cs"/>
        </a:defRPr>
      </a:lvl2pPr>
      <a:lvl3pPr marL="7802245" algn="l" defTabSz="7802245" rtl="0" eaLnBrk="1" latinLnBrk="0" hangingPunct="1">
        <a:defRPr sz="15290" kern="1200">
          <a:solidFill>
            <a:schemeClr val="tx1"/>
          </a:solidFill>
          <a:latin typeface="+mn-lt"/>
          <a:ea typeface="+mn-ea"/>
          <a:cs typeface="+mn-cs"/>
        </a:defRPr>
      </a:lvl3pPr>
      <a:lvl4pPr marL="11703685" algn="l" defTabSz="7802245" rtl="0" eaLnBrk="1" latinLnBrk="0" hangingPunct="1">
        <a:defRPr sz="15290" kern="1200">
          <a:solidFill>
            <a:schemeClr val="tx1"/>
          </a:solidFill>
          <a:latin typeface="+mn-lt"/>
          <a:ea typeface="+mn-ea"/>
          <a:cs typeface="+mn-cs"/>
        </a:defRPr>
      </a:lvl4pPr>
      <a:lvl5pPr marL="15605125" algn="l" defTabSz="7802245" rtl="0" eaLnBrk="1" latinLnBrk="0" hangingPunct="1">
        <a:defRPr sz="15290" kern="1200">
          <a:solidFill>
            <a:schemeClr val="tx1"/>
          </a:solidFill>
          <a:latin typeface="+mn-lt"/>
          <a:ea typeface="+mn-ea"/>
          <a:cs typeface="+mn-cs"/>
        </a:defRPr>
      </a:lvl5pPr>
      <a:lvl6pPr marL="19505930" algn="l" defTabSz="7802245" rtl="0" eaLnBrk="1" latinLnBrk="0" hangingPunct="1">
        <a:defRPr sz="15290" kern="1200">
          <a:solidFill>
            <a:schemeClr val="tx1"/>
          </a:solidFill>
          <a:latin typeface="+mn-lt"/>
          <a:ea typeface="+mn-ea"/>
          <a:cs typeface="+mn-cs"/>
        </a:defRPr>
      </a:lvl6pPr>
      <a:lvl7pPr marL="23407370" algn="l" defTabSz="7802245" rtl="0" eaLnBrk="1" latinLnBrk="0" hangingPunct="1">
        <a:defRPr sz="15290" kern="1200">
          <a:solidFill>
            <a:schemeClr val="tx1"/>
          </a:solidFill>
          <a:latin typeface="+mn-lt"/>
          <a:ea typeface="+mn-ea"/>
          <a:cs typeface="+mn-cs"/>
        </a:defRPr>
      </a:lvl7pPr>
      <a:lvl8pPr marL="27308175" algn="l" defTabSz="7802245" rtl="0" eaLnBrk="1" latinLnBrk="0" hangingPunct="1">
        <a:defRPr sz="15290" kern="1200">
          <a:solidFill>
            <a:schemeClr val="tx1"/>
          </a:solidFill>
          <a:latin typeface="+mn-lt"/>
          <a:ea typeface="+mn-ea"/>
          <a:cs typeface="+mn-cs"/>
        </a:defRPr>
      </a:lvl8pPr>
      <a:lvl9pPr marL="31209615" algn="l" defTabSz="7802245" rtl="0" eaLnBrk="1" latinLnBrk="0" hangingPunct="1">
        <a:defRPr sz="152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image" Target="../media/image16.png"/><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7" Type="http://schemas.openxmlformats.org/officeDocument/2006/relationships/slideLayout" Target="../slideLayouts/slideLayout2.xml"/><Relationship Id="rId16" Type="http://schemas.openxmlformats.org/officeDocument/2006/relationships/image" Target="../media/image24.png"/><Relationship Id="rId15" Type="http://schemas.openxmlformats.org/officeDocument/2006/relationships/image" Target="../media/image23.png"/><Relationship Id="rId14" Type="http://schemas.openxmlformats.org/officeDocument/2006/relationships/image" Target="../media/image22.png"/><Relationship Id="rId13" Type="http://schemas.openxmlformats.org/officeDocument/2006/relationships/image" Target="../media/image21.png"/><Relationship Id="rId12" Type="http://schemas.openxmlformats.org/officeDocument/2006/relationships/image" Target="../media/image20.png"/><Relationship Id="rId11" Type="http://schemas.openxmlformats.org/officeDocument/2006/relationships/image" Target="../media/image19.png"/><Relationship Id="rId10" Type="http://schemas.openxmlformats.org/officeDocument/2006/relationships/image" Target="../media/image18.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21-12-09 at 2.51.57 PM"/>
          <p:cNvPicPr>
            <a:picLocks noChangeAspect="1"/>
          </p:cNvPicPr>
          <p:nvPr/>
        </p:nvPicPr>
        <p:blipFill>
          <a:blip r:embed="rId1"/>
          <a:stretch>
            <a:fillRect/>
          </a:stretch>
        </p:blipFill>
        <p:spPr>
          <a:xfrm>
            <a:off x="666115" y="11188700"/>
            <a:ext cx="9734550" cy="7088505"/>
          </a:xfrm>
          <a:prstGeom prst="rect">
            <a:avLst/>
          </a:prstGeom>
        </p:spPr>
      </p:pic>
      <p:pic>
        <p:nvPicPr>
          <p:cNvPr id="4" name="Picture 3" descr="Screen Shot 2021-12-09 at 2.49.53 PM"/>
          <p:cNvPicPr>
            <a:picLocks noChangeAspect="1"/>
          </p:cNvPicPr>
          <p:nvPr/>
        </p:nvPicPr>
        <p:blipFill>
          <a:blip r:embed="rId2"/>
          <a:stretch>
            <a:fillRect/>
          </a:stretch>
        </p:blipFill>
        <p:spPr>
          <a:xfrm>
            <a:off x="723900" y="5031105"/>
            <a:ext cx="9618345" cy="5542280"/>
          </a:xfrm>
          <a:prstGeom prst="rect">
            <a:avLst/>
          </a:prstGeom>
        </p:spPr>
      </p:pic>
      <p:pic>
        <p:nvPicPr>
          <p:cNvPr id="7" name="Picture 6" descr="Screen Shot 2021-12-09 at 2.55.58 PM"/>
          <p:cNvPicPr>
            <a:picLocks noChangeAspect="1"/>
          </p:cNvPicPr>
          <p:nvPr/>
        </p:nvPicPr>
        <p:blipFill>
          <a:blip r:embed="rId3"/>
          <a:stretch>
            <a:fillRect/>
          </a:stretch>
        </p:blipFill>
        <p:spPr>
          <a:xfrm>
            <a:off x="33540700" y="5311775"/>
            <a:ext cx="9625330" cy="2613025"/>
          </a:xfrm>
          <a:prstGeom prst="rect">
            <a:avLst/>
          </a:prstGeom>
        </p:spPr>
      </p:pic>
      <p:pic>
        <p:nvPicPr>
          <p:cNvPr id="8" name="Picture 7" descr="Screen Shot 2021-12-09 at 2.57.39 PM"/>
          <p:cNvPicPr>
            <a:picLocks noChangeAspect="1"/>
          </p:cNvPicPr>
          <p:nvPr/>
        </p:nvPicPr>
        <p:blipFill>
          <a:blip r:embed="rId4"/>
          <a:stretch>
            <a:fillRect/>
          </a:stretch>
        </p:blipFill>
        <p:spPr>
          <a:xfrm>
            <a:off x="774700" y="25547320"/>
            <a:ext cx="9517380" cy="6296025"/>
          </a:xfrm>
          <a:prstGeom prst="rect">
            <a:avLst/>
          </a:prstGeom>
        </p:spPr>
      </p:pic>
      <p:pic>
        <p:nvPicPr>
          <p:cNvPr id="9" name="Picture 1" descr="Table&#10;&#10;Description automatically generated"/>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85245" y="12694920"/>
            <a:ext cx="9518015" cy="6990715"/>
          </a:xfrm>
          <a:prstGeom prst="rect">
            <a:avLst/>
          </a:prstGeom>
        </p:spPr>
      </p:pic>
      <p:pic>
        <p:nvPicPr>
          <p:cNvPr id="10" name="Picture 4" descr="Chart, waterfall chart&#10;&#10;Description automatically generated"/>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344255" y="12694920"/>
            <a:ext cx="10637520" cy="7045960"/>
          </a:xfrm>
          <a:prstGeom prst="rect">
            <a:avLst/>
          </a:prstGeom>
        </p:spPr>
      </p:pic>
      <p:pic>
        <p:nvPicPr>
          <p:cNvPr id="11" name="Picture 5" descr="Chart, line chart&#10;&#10;Description automatically generated"/>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85880" y="19740880"/>
            <a:ext cx="20208875" cy="11769090"/>
          </a:xfrm>
          <a:prstGeom prst="rect">
            <a:avLst/>
          </a:prstGeom>
        </p:spPr>
      </p:pic>
      <p:pic>
        <p:nvPicPr>
          <p:cNvPr id="12" name="Picture 8" descr="A picture containing graphical user interface&#10;&#10;Description automatically generated"/>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485880" y="5093970"/>
            <a:ext cx="9668510" cy="7283450"/>
          </a:xfrm>
          <a:prstGeom prst="rect">
            <a:avLst/>
          </a:prstGeom>
        </p:spPr>
      </p:pic>
      <p:pic>
        <p:nvPicPr>
          <p:cNvPr id="13" name="Picture 9" descr="Diagram&#10;&#10;Description automatically generated"/>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585555" y="5311775"/>
            <a:ext cx="10109200" cy="6848475"/>
          </a:xfrm>
          <a:prstGeom prst="rect">
            <a:avLst/>
          </a:prstGeom>
        </p:spPr>
      </p:pic>
      <p:pic>
        <p:nvPicPr>
          <p:cNvPr id="16" name="Picture 15" descr="Screen Shot 2021-12-09 at 3.05.02 PM"/>
          <p:cNvPicPr>
            <a:picLocks noChangeAspect="1"/>
          </p:cNvPicPr>
          <p:nvPr/>
        </p:nvPicPr>
        <p:blipFill>
          <a:blip r:embed="rId10"/>
          <a:stretch>
            <a:fillRect/>
          </a:stretch>
        </p:blipFill>
        <p:spPr>
          <a:xfrm>
            <a:off x="33510220" y="23810595"/>
            <a:ext cx="9516110" cy="3789045"/>
          </a:xfrm>
          <a:prstGeom prst="rect">
            <a:avLst/>
          </a:prstGeom>
        </p:spPr>
      </p:pic>
      <p:pic>
        <p:nvPicPr>
          <p:cNvPr id="17" name="Picture 16" descr="Screen Shot 2021-12-09 at 3.06.22 PM"/>
          <p:cNvPicPr>
            <a:picLocks noChangeAspect="1"/>
          </p:cNvPicPr>
          <p:nvPr/>
        </p:nvPicPr>
        <p:blipFill>
          <a:blip r:embed="rId11"/>
          <a:stretch>
            <a:fillRect/>
          </a:stretch>
        </p:blipFill>
        <p:spPr>
          <a:xfrm>
            <a:off x="33510220" y="27978100"/>
            <a:ext cx="9515475" cy="3864610"/>
          </a:xfrm>
          <a:prstGeom prst="rect">
            <a:avLst/>
          </a:prstGeom>
        </p:spPr>
      </p:pic>
      <p:pic>
        <p:nvPicPr>
          <p:cNvPr id="21" name="Picture 20" descr="Screen Shot 2021-12-09 at 3.15.18 PM"/>
          <p:cNvPicPr>
            <a:picLocks noChangeAspect="1"/>
          </p:cNvPicPr>
          <p:nvPr/>
        </p:nvPicPr>
        <p:blipFill>
          <a:blip r:embed="rId12"/>
          <a:stretch>
            <a:fillRect/>
          </a:stretch>
        </p:blipFill>
        <p:spPr>
          <a:xfrm>
            <a:off x="33510220" y="8500745"/>
            <a:ext cx="9655810" cy="7936865"/>
          </a:xfrm>
          <a:prstGeom prst="rect">
            <a:avLst/>
          </a:prstGeom>
        </p:spPr>
      </p:pic>
      <p:pic>
        <p:nvPicPr>
          <p:cNvPr id="22" name="Picture 21" descr="Screen Shot 2021-12-09 at 3.15.30 PM"/>
          <p:cNvPicPr>
            <a:picLocks noChangeAspect="1"/>
          </p:cNvPicPr>
          <p:nvPr/>
        </p:nvPicPr>
        <p:blipFill>
          <a:blip r:embed="rId13"/>
          <a:stretch>
            <a:fillRect/>
          </a:stretch>
        </p:blipFill>
        <p:spPr>
          <a:xfrm>
            <a:off x="33540700" y="17010380"/>
            <a:ext cx="9514840" cy="6421755"/>
          </a:xfrm>
          <a:prstGeom prst="rect">
            <a:avLst/>
          </a:prstGeom>
        </p:spPr>
      </p:pic>
      <p:pic>
        <p:nvPicPr>
          <p:cNvPr id="23" name="Picture 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7945" y="56515"/>
            <a:ext cx="4131945" cy="41319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Text Box 23"/>
          <p:cNvSpPr txBox="1"/>
          <p:nvPr/>
        </p:nvSpPr>
        <p:spPr>
          <a:xfrm>
            <a:off x="6832600" y="321310"/>
            <a:ext cx="31617920" cy="3382645"/>
          </a:xfrm>
          <a:prstGeom prst="rect">
            <a:avLst/>
          </a:prstGeom>
          <a:noFill/>
        </p:spPr>
        <p:txBody>
          <a:bodyPr wrap="square" rtlCol="0">
            <a:spAutoFit/>
          </a:bodyPr>
          <a:p>
            <a:pPr algn="ctr"/>
            <a:r>
              <a:rPr lang="en-US" b="1">
                <a:latin typeface="Arial Bold" panose="020B0604020202090204" charset="0"/>
                <a:cs typeface="Arial Bold" panose="020B0604020202090204" charset="0"/>
              </a:rPr>
              <a:t>Abode  Prediction Using Analytics</a:t>
            </a:r>
            <a:endParaRPr lang="en-US" b="1">
              <a:latin typeface="Arial Bold" panose="020B0604020202090204" charset="0"/>
              <a:cs typeface="Arial Bold" panose="020B0604020202090204" charset="0"/>
            </a:endParaRPr>
          </a:p>
          <a:p>
            <a:pPr algn="ctr"/>
            <a:endParaRPr lang="en-US" b="1">
              <a:latin typeface="Arial Bold" panose="020B0604020202090204" charset="0"/>
              <a:cs typeface="Arial Bold" panose="020B0604020202090204" charset="0"/>
            </a:endParaRPr>
          </a:p>
          <a:p>
            <a:pPr algn="ctr"/>
            <a:r>
              <a:rPr lang="en-US">
                <a:latin typeface="Arial" panose="020B0604020202090204" pitchFamily="34" charset="0"/>
                <a:cs typeface="Arial" panose="020B0604020202090204" pitchFamily="34" charset="0"/>
              </a:rPr>
              <a:t>Nikhil Waghmare, Shubham Muley, Pravin Mohature, Shikha Jaitwar</a:t>
            </a:r>
            <a:endParaRPr lang="en-US">
              <a:latin typeface="Arial" panose="020B0604020202090204" pitchFamily="34" charset="0"/>
              <a:cs typeface="Arial" panose="020B0604020202090204" pitchFamily="34" charset="0"/>
            </a:endParaRPr>
          </a:p>
          <a:p>
            <a:pPr algn="ctr"/>
            <a:r>
              <a:rPr lang="en-US" sz="4800">
                <a:latin typeface="Arial" panose="020B0604020202090204" pitchFamily="34" charset="0"/>
                <a:cs typeface="Arial" panose="020B0604020202090204" pitchFamily="34" charset="0"/>
              </a:rPr>
              <a:t>IS Department, University of Maryland, Baltimore County</a:t>
            </a:r>
            <a:endParaRPr lang="en-US" sz="4800">
              <a:latin typeface="Arial" panose="020B0604020202090204" pitchFamily="34" charset="0"/>
              <a:cs typeface="Arial" panose="020B0604020202090204" pitchFamily="34" charset="0"/>
            </a:endParaRPr>
          </a:p>
        </p:txBody>
      </p:sp>
      <p:pic>
        <p:nvPicPr>
          <p:cNvPr id="29" name="Picture 10"/>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9752905" y="914400"/>
            <a:ext cx="3888740" cy="2121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30" descr="Screen Shot 2021-12-09 at 3.46.38 PM"/>
          <p:cNvPicPr>
            <a:picLocks noChangeAspect="1"/>
          </p:cNvPicPr>
          <p:nvPr/>
        </p:nvPicPr>
        <p:blipFill>
          <a:blip r:embed="rId16"/>
          <a:stretch>
            <a:fillRect/>
          </a:stretch>
        </p:blipFill>
        <p:spPr>
          <a:xfrm>
            <a:off x="666115" y="18524220"/>
            <a:ext cx="9626600" cy="6571615"/>
          </a:xfrm>
          <a:prstGeom prst="rect">
            <a:avLst/>
          </a:prstGeom>
        </p:spPr>
      </p:pic>
    </p:spTree>
  </p:cSld>
  <p:clrMapOvr>
    <a:masterClrMapping/>
  </p:clrMapOvr>
</p:sld>
</file>

<file path=ppt/theme/theme1.xml><?xml version="1.0" encoding="utf-8"?>
<a:theme xmlns:a="http://schemas.openxmlformats.org/drawingml/2006/main" name="With Gu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1_36x48-Template-V2b</Template>
  <TotalTime>0</TotalTime>
  <Words>151</Words>
  <Application>WPS Presentation</Application>
  <PresentationFormat>Custom</PresentationFormat>
  <Paragraphs>5</Paragraphs>
  <Slides>1</Slides>
  <Notes>0</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1</vt:i4>
      </vt:variant>
    </vt:vector>
  </HeadingPairs>
  <TitlesOfParts>
    <vt:vector size="17" baseType="lpstr">
      <vt:lpstr>Arial</vt:lpstr>
      <vt:lpstr>SimSun</vt:lpstr>
      <vt:lpstr>Wingdings</vt:lpstr>
      <vt:lpstr>Arial Black</vt:lpstr>
      <vt:lpstr>Trebuchet MS</vt:lpstr>
      <vt:lpstr>Arial</vt:lpstr>
      <vt:lpstr>Arial Narrow</vt:lpstr>
      <vt:lpstr>Calibri</vt:lpstr>
      <vt:lpstr>Helvetica Neue</vt:lpstr>
      <vt:lpstr>微软雅黑</vt:lpstr>
      <vt:lpstr>汉仪旗黑</vt:lpstr>
      <vt:lpstr>Arial Unicode MS</vt:lpstr>
      <vt:lpstr>宋体-简</vt:lpstr>
      <vt:lpstr>Arial Bold</vt:lpstr>
      <vt:lpstr>With Guides</vt:lpstr>
      <vt:lpstr>Without Guides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Station 5</dc:creator>
  <dc:description>This template is the property of PosterPresentations.com. Call us if you need help with this poster template.
1-866-649-3004           
 (c)PosterPresentations.com</dc:description>
  <cp:lastModifiedBy>pravinmohature</cp:lastModifiedBy>
  <cp:revision>32</cp:revision>
  <dcterms:created xsi:type="dcterms:W3CDTF">2021-12-09T20:47:24Z</dcterms:created>
  <dcterms:modified xsi:type="dcterms:W3CDTF">2021-12-09T20:47:24Z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1033-3.1.6.6275</vt:lpwstr>
  </property>
</Properties>
</file>